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B32"/>
    <a:srgbClr val="F2F71D"/>
    <a:srgbClr val="29F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l-PL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5DE4D6D-7A03-431F-B2B6-23E6569FAD01}" type="datetimeFigureOut">
              <a:rPr lang="pl-PL" smtClean="0"/>
              <a:t>2015-05-14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41B35C-D4E9-46C0-BD47-C2F3A4C41708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pl/url?sa=i&amp;rct=j&amp;q=&amp;esrc=s&amp;source=images&amp;cd=&amp;ved=0CAcQjRw&amp;url=http%3A%2F%2Fwww.bachelor-and-more.de%2Fbachelor-sport%2F&amp;ei=3K9UVa7MLomssgHZ0YGoBA&amp;bvm=bv.93112503,d.bGg&amp;psig=AFQjCNGGHqsCo-XiveiqcJ10jTlKRiriNw&amp;ust=1431699794627104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pl/url?sa=i&amp;rct=j&amp;q=&amp;esrc=s&amp;source=images&amp;cd=&amp;ved=0CAcQjRw&amp;url=http%3A%2F%2Fpodroze.onet.pl%2Frowery%2Fwladze-bialegostoku-chca-od-kwietnia-wprowadzic-rower-miejski%2Fkerpq&amp;ei=SrhUVai4LMHasgHXzIHYCA&amp;bvm=bv.93112503,d.bGg&amp;psig=AFQjCNFeA5xUW_gKcrjB7k80OnUW7NLFhQ&amp;ust=1431701963046334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pl/url?sa=i&amp;rct=j&amp;q=&amp;esrc=s&amp;source=images&amp;cd=&amp;ved=0CAcQjRw&amp;url=http%3A%2F%2Fdbam-o-siebie.pl%2F10-powodow-ktorych-warto-biegac%2F&amp;ei=ybxUVbPFFMW1sQGH1YCoBA&amp;bvm=bv.93112503,d.bGg&amp;psig=AFQjCNFm1Z0TYn5D9lxxxMAOG_Zt6scldw&amp;ust=1431703108411842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pl/url?sa=i&amp;rct=j&amp;q=&amp;esrc=s&amp;source=images&amp;cd=&amp;ved=0CAcQjRw&amp;url=http%3A%2F%2Fsport.trefl.com%2Fsiatkowka%2Faktualnosci%2F%3Ftitle%3DMika%2Bi%2BGacek%2Bw%2Bnajlepszych%2Bsz%25C3%25B3stkach%2Bfazy%2Bzasadniczej%26news_id%3D16291%26extra-param%3D1&amp;ei=LLtUVdG7AYKPsgHF-oHIBA&amp;bvm=bv.93112503,d.bGg&amp;psig=AFQjCNGafbB8dgXIyZ5zwJYYRKlwqvb3cg&amp;ust=143170270037133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pl/url?sa=i&amp;rct=j&amp;q=&amp;esrc=s&amp;source=images&amp;cd=&amp;ved=0CAcQjRw&amp;url=http%3A%2F%2Fbieganie.pl%2F%3Fshow%3D1%26cat%3D24%26id%3D604&amp;ei=TK1UVeKYAoqysQHCoIGgBA&amp;bvm=bv.93112503,d.bGg&amp;psig=AFQjCNEG6d3SJ_oHDK_yjoGTAcBbTpNzDA&amp;ust=1431699132057917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s://www.google.pl/url?sa=i&amp;rct=j&amp;q=&amp;esrc=s&amp;source=images&amp;cd=&amp;ved=0CAcQjRw&amp;url=http%3A%2F%2Fsupernowosci24.pl%2Fdziecinstwo-przed-telewizorem%2F&amp;ei=uL5UVeCSI4KcsAHiyICoBA&amp;bvm=bv.93112503,d.bGg&amp;psig=AFQjCNGDKA_rw3zvBigd8cL-mDaqrSQIHA&amp;ust=1431703590289139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pl/url?sa=i&amp;rct=j&amp;q=&amp;esrc=s&amp;source=images&amp;cd=&amp;ved=0CAcQjRw&amp;url=http%3A%2F%2Farmiapapieza2a.rit2.pl%2F&amp;ei=h85UVfL1E8uQsgGdmoDQBA&amp;bvm=bv.93112503,d.bGg&amp;psig=AFQjCNFKzaSJhyHi0jiZPyMWvHjLI-5OPw&amp;ust=1431707653407195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pl/url?sa=i&amp;rct=j&amp;q=&amp;esrc=s&amp;source=images&amp;cd=&amp;ved=0CAcQjRw&amp;url=http%3A%2F%2Frun-vegan.blogspot.com%2F2014_02_01_archive.html&amp;ei=nNFUVeHbI8OYsAHWxIG4BA&amp;bvm=bv.93112503,d.bGg&amp;psig=AFQjCNFGEqcceEIgnFe0O97lJw_U1uAR9Q&amp;ust=1431708390894858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pl/url?sa=i&amp;rct=j&amp;q=&amp;esrc=s&amp;source=images&amp;cd=&amp;ved=0CAcQjRw&amp;url=http%3A%2F%2Fgoniecmalopolski.pl%2Fartykul%2C3169%2Cbieganie-nie-tylko-dla-kobiet.html&amp;ei=mdJUVbO0HcWgsAGwyYCoBA&amp;bvm=bv.93112503,d.bGg&amp;psig=AFQjCNEdAHx5sZOgN4S1GJYqqxZT3mtmWw&amp;ust=1431708545804035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3.jpeg"/><Relationship Id="rId2" Type="http://schemas.openxmlformats.org/officeDocument/2006/relationships/hyperlink" Target="https://www.google.pl/url?sa=i&amp;rct=j&amp;q=&amp;esrc=s&amp;source=images&amp;cd=&amp;ved=0CAcQjRw&amp;url=http%3A%2F%2Fckstkalwaria.com%2F%3Fpage_id%3D7448&amp;ei=rsxUVaDtK8mssAGHjIHgBA&amp;bvm=bv.93112503,d.bGg&amp;psig=AFQjCNEbSvBrnvS1kUTaZma6TlDNjXtysw&amp;ust=143170716430637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pl/url?sa=i&amp;rct=j&amp;q=&amp;esrc=s&amp;source=images&amp;cd=&amp;ved=0CAcQjRw&amp;url=http%3A%2F%2Fwww.zeglarstwo.pl%2Fpost%2F2%2F7179.html&amp;ei=K8xUVfL9M4HQsgGYzYGoBA&amp;bvm=bv.93112503,d.bGg&amp;psig=AFQjCNHlbtpWuUtKy4gG241xxF0VTcvUmw&amp;ust=1431706910862439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s://www.google.pl/url?sa=i&amp;rct=j&amp;q=&amp;esrc=s&amp;source=images&amp;cd=&amp;ved=0CAcQjRw&amp;url=http%3A%2F%2Fwww.bank-zdjec.com%2Ffoto%2F22743%2F&amp;ei=VstUVcuOEsuhsgGxroDIBA&amp;bvm=bv.93112503,d.bGg&amp;psig=AFQjCNGNOD62lOFu6e0A3oJf_B-jHjhEPw&amp;ust=143170683851891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pl/url?sa=i&amp;rct=j&amp;q=&amp;esrc=s&amp;source=images&amp;cd=&amp;ved=0CAcQjRw&amp;url=http%3A%2F%2Fasnax.blogspot.com%2F2013%2F09%2Fbiegac-czy-chodzic-oto-jest-pytanie.html&amp;ei=mNdUVZ6DKsaxsQGHvoC4BA&amp;bvm=bv.93112503,d.bGg&amp;psig=AFQjCNEdAHx5sZOgN4S1GJYqqxZT3mtmWw&amp;ust=1431708545804035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hyperlink" Target="https://www.google.pl/url?sa=i&amp;rct=j&amp;q=&amp;esrc=s&amp;source=images&amp;cd=&amp;ved=0CAcQjRw&amp;url=http%3A%2F%2Fn-a-s-t-o-l-a-t-k-a--blog.blog.onet.pl%2F2012%2F04%2F15%2Fsubkultury-2%2F&amp;ei=vdhUVaeWLcK2swGK-YDIBA&amp;bvm=bv.93112503,d.bGg&amp;psig=AFQjCNGCxJwqmnJgxR-QM4uya--YOpq3cQ&amp;ust=143171000884842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bg2"/>
                </a:solidFill>
                <a:latin typeface="Comic Sans MS" pitchFamily="66" charset="0"/>
              </a:rPr>
              <a:t>Kanapa &amp; Boisko </a:t>
            </a:r>
            <a:endParaRPr lang="pl-PL" sz="36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Zuzanna </a:t>
            </a:r>
            <a:r>
              <a:rPr lang="pl-PL" dirty="0" err="1" smtClean="0">
                <a:solidFill>
                  <a:schemeClr val="bg2"/>
                </a:solidFill>
                <a:latin typeface="Comic Sans MS" pitchFamily="66" charset="0"/>
              </a:rPr>
              <a:t>Raff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14338" name="Picture 2" descr="http://www.bachelor-and-more.de/fileadmin/user_upload/Fachbereiche/Medizin_und_Gesundheit/Sport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642918"/>
            <a:ext cx="6643734" cy="296274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Może czas na zmiany?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357190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dirty="0" smtClean="0">
                <a:latin typeface="Comic Sans MS" pitchFamily="66" charset="0"/>
              </a:rPr>
              <a:t>Zastanawiałeś się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kiedyś czy warto uprawiać sport?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/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Może wreszcie czas wstać od komputera 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i zmierzyć się ze samym sobą? </a:t>
            </a:r>
            <a:br>
              <a:rPr lang="pl-PL" dirty="0" smtClean="0">
                <a:latin typeface="Comic Sans MS" pitchFamily="66" charset="0"/>
              </a:rPr>
            </a:br>
            <a:endParaRPr lang="pl-PL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714876" y="4714884"/>
            <a:ext cx="3570162" cy="13287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pl-PL" dirty="0" smtClean="0">
                <a:latin typeface="Comic Sans MS" pitchFamily="66" charset="0"/>
              </a:rPr>
              <a:t>   W tej prezentacji odpowiem właśnie na tego typu pytania.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   ZAPRASZAM 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7650" name="Picture 2" descr="http://ocdn.eu/images/pulscms/YWE7MDQsMCwyMiwzZTcsMjMxOzA2LDMyMCwxYzI_/703608d1ff24d7b15836f51cdc730fa9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6059" y="2285992"/>
            <a:ext cx="381002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6" name="Picture 8" descr="http://sport.trefl.com/themes/trefl/img-zewn/news-image-big-siatkowka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285728"/>
            <a:ext cx="3000396" cy="1817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8" name="Picture 10" descr="http://dbam-o-siebie.pl/wp-content/uploads/2014/07/dlaczego-warto-zaczac-biegac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4715795"/>
            <a:ext cx="2678982" cy="1785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Zamiast telewizji…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  </a:t>
            </a:r>
            <a:r>
              <a:rPr lang="pl-PL" sz="2000" dirty="0" smtClean="0">
                <a:latin typeface="Comic Sans MS" pitchFamily="66" charset="0"/>
              </a:rPr>
              <a:t>Pewnie wiele razy słyszałeś zachęcające hasła do uprawiania sportu.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Ale czy naprawdę chciałbyś odmienić swoje życie wprowadzając do niego ćwiczenia?  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286248" y="1714488"/>
            <a:ext cx="3657600" cy="4572000"/>
          </a:xfrm>
        </p:spPr>
        <p:txBody>
          <a:bodyPr/>
          <a:lstStyle/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</a:t>
            </a:r>
            <a:r>
              <a:rPr lang="pl-PL" sz="2000" dirty="0" smtClean="0">
                <a:latin typeface="Comic Sans MS" pitchFamily="66" charset="0"/>
              </a:rPr>
              <a:t>Jest pełno ludzi, którzy zajmują swój wolny na oglądaniu telewizji czy graniu w gry komputerowe. Nie ma w tym nic złego,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do czasu…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Nasz wzrok się pogarsza, sylwetka coraz bardziej zgarbiona… Ograniczamy wyobraźnie oraz oddzielamy się od relacji   z innymi.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Może lepiej wyjść na zewnątrz ?</a:t>
            </a:r>
            <a:endParaRPr lang="pl-PL" dirty="0">
              <a:latin typeface="Comic Sans MS" pitchFamily="66" charset="0"/>
            </a:endParaRPr>
          </a:p>
        </p:txBody>
      </p:sp>
      <p:pic>
        <p:nvPicPr>
          <p:cNvPr id="28678" name="Picture 6" descr="http://bieganie.pl/img/Ruda/image00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3361320" cy="1571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supernowosci24.pl/wp-content/uploads/2012/05/Dzieci%C5%84stwo-przed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4214818"/>
            <a:ext cx="359494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armiapapieza2a.rit2.pl/wp-content/gallery/pilka-nozna/pi%C5%82ka-no%C5%BCna-2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14290"/>
            <a:ext cx="3212277" cy="15792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Co zyskamy uprawiając sport ?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714488"/>
            <a:ext cx="3657600" cy="4572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1. Na pewno wiele satysfakcji.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2. Ćwiczenia zwiększają pracę mózgu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3. Ruch niweluje stres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4. Chroni przed cukrzycą 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5. Aktywność pomaga budować relacje       z ludźmi</a:t>
            </a:r>
          </a:p>
          <a:p>
            <a:pPr marL="457200" indent="-457200">
              <a:buFont typeface="+mj-lt"/>
              <a:buAutoNum type="arabicPeriod"/>
            </a:pPr>
            <a:endParaRPr lang="pl-PL" dirty="0" smtClean="0">
              <a:latin typeface="Comic Sans MS" pitchFamily="66" charset="0"/>
            </a:endParaRPr>
          </a:p>
          <a:p>
            <a:pPr marL="457200" indent="-457200">
              <a:buNone/>
            </a:pPr>
            <a:endParaRPr lang="pl-PL" dirty="0" smtClean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286248" y="1714488"/>
            <a:ext cx="3657600" cy="457200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6. Ćwiczenia </a:t>
            </a:r>
            <a:r>
              <a:rPr lang="pl-PL" dirty="0" smtClean="0">
                <a:latin typeface="Comic Sans MS" pitchFamily="66" charset="0"/>
              </a:rPr>
              <a:t>uodporniają na wszelkie choroby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7. Wspomaga </a:t>
            </a:r>
            <a:r>
              <a:rPr lang="pl-PL" dirty="0" smtClean="0">
                <a:latin typeface="Comic Sans MS" pitchFamily="66" charset="0"/>
              </a:rPr>
              <a:t>pracę serca i układu oddechowego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8. Wspaniała </a:t>
            </a:r>
            <a:r>
              <a:rPr lang="pl-PL" dirty="0" smtClean="0">
                <a:latin typeface="Comic Sans MS" pitchFamily="66" charset="0"/>
              </a:rPr>
              <a:t>forma 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9. Utrata </a:t>
            </a:r>
            <a:r>
              <a:rPr lang="pl-PL" dirty="0" smtClean="0">
                <a:latin typeface="Comic Sans MS" pitchFamily="66" charset="0"/>
              </a:rPr>
              <a:t>masy ciała </a:t>
            </a:r>
            <a:r>
              <a:rPr lang="pl-PL" dirty="0" smtClean="0">
                <a:latin typeface="Comic Sans MS" pitchFamily="66" charset="0"/>
              </a:rPr>
              <a:t>      i </a:t>
            </a:r>
            <a:r>
              <a:rPr lang="pl-PL" dirty="0" smtClean="0">
                <a:latin typeface="Comic Sans MS" pitchFamily="66" charset="0"/>
              </a:rPr>
              <a:t>smukła sylwetka</a:t>
            </a:r>
          </a:p>
          <a:p>
            <a:pPr marL="457200" indent="-457200">
              <a:buNone/>
            </a:pPr>
            <a:r>
              <a:rPr lang="pl-PL" dirty="0" smtClean="0">
                <a:latin typeface="Comic Sans MS" pitchFamily="66" charset="0"/>
              </a:rPr>
              <a:t>10. </a:t>
            </a:r>
            <a:r>
              <a:rPr lang="pl-PL" dirty="0" smtClean="0">
                <a:latin typeface="Comic Sans MS" pitchFamily="66" charset="0"/>
              </a:rPr>
              <a:t>Ćwicząc możesz więcej jeść  </a:t>
            </a:r>
          </a:p>
          <a:p>
            <a:pPr marL="457200" indent="-457200">
              <a:buNone/>
            </a:pPr>
            <a:endParaRPr lang="pl-PL" dirty="0" smtClean="0">
              <a:latin typeface="Comic Sans MS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2.bp.blogspot.com/-pN4o8aoqso4/UwN1SLPPHdI/AAAAAAAABjs/H9YOdgm6-BM/s1600/DSC_067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214290"/>
            <a:ext cx="1785950" cy="2028607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Smukła sylwetka ?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pl-PL" sz="2000" dirty="0" smtClean="0">
                <a:latin typeface="Comic Sans MS" pitchFamily="66" charset="0"/>
              </a:rPr>
              <a:t>Pewnie każda dziewczyna niekiedy spojrzy w lustro, zastanawiając się nad swoją sylwetką.  </a:t>
            </a:r>
            <a:br>
              <a:rPr lang="pl-PL" sz="2000" dirty="0" smtClean="0">
                <a:latin typeface="Comic Sans MS" pitchFamily="66" charset="0"/>
              </a:rPr>
            </a:br>
            <a:r>
              <a:rPr lang="pl-PL" sz="2000" dirty="0" smtClean="0">
                <a:latin typeface="Comic Sans MS" pitchFamily="66" charset="0"/>
              </a:rPr>
              <a:t>A wystarczy trochę ruchu i możemy szczuplej wyglądać?</a:t>
            </a:r>
            <a:endParaRPr lang="pl-PL" sz="2000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latin typeface="Comic Sans MS" pitchFamily="66" charset="0"/>
              </a:rPr>
              <a:t>„Na początek wybierz dyscyplinę.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Rolki? </a:t>
            </a:r>
            <a:r>
              <a:rPr lang="pl-PL" dirty="0" smtClean="0">
                <a:latin typeface="Comic Sans MS" pitchFamily="66" charset="0"/>
              </a:rPr>
              <a:t>Idealne, </a:t>
            </a:r>
            <a:r>
              <a:rPr lang="pl-PL" dirty="0" smtClean="0">
                <a:latin typeface="Comic Sans MS" pitchFamily="66" charset="0"/>
              </a:rPr>
              <a:t>jeśli </a:t>
            </a:r>
            <a:r>
              <a:rPr lang="pl-PL" dirty="0" smtClean="0">
                <a:latin typeface="Comic Sans MS" pitchFamily="66" charset="0"/>
              </a:rPr>
              <a:t>chcesz mieć smukłe łydki </a:t>
            </a:r>
            <a:r>
              <a:rPr lang="pl-PL" dirty="0" smtClean="0">
                <a:latin typeface="Comic Sans MS" pitchFamily="66" charset="0"/>
              </a:rPr>
              <a:t>i </a:t>
            </a:r>
            <a:r>
              <a:rPr lang="pl-PL" dirty="0" smtClean="0">
                <a:latin typeface="Comic Sans MS" pitchFamily="66" charset="0"/>
              </a:rPr>
              <a:t>jędrniejsze uda.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Marszobieg? </a:t>
            </a:r>
            <a:r>
              <a:rPr lang="pl-PL" dirty="0" smtClean="0">
                <a:latin typeface="Comic Sans MS" pitchFamily="66" charset="0"/>
              </a:rPr>
              <a:t>Wyszczupla pupę.</a:t>
            </a:r>
            <a:br>
              <a:rPr lang="pl-PL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Pływanie? </a:t>
            </a:r>
            <a:r>
              <a:rPr lang="pl-PL" dirty="0" smtClean="0">
                <a:latin typeface="Comic Sans MS" pitchFamily="66" charset="0"/>
              </a:rPr>
              <a:t>Wzmocni ramiona i nogi. </a:t>
            </a:r>
            <a:r>
              <a:rPr lang="pl-PL" b="1" dirty="0" smtClean="0">
                <a:latin typeface="Comic Sans MS" pitchFamily="66" charset="0"/>
              </a:rPr>
              <a:t/>
            </a:r>
            <a:br>
              <a:rPr lang="pl-PL" b="1" dirty="0" smtClean="0">
                <a:latin typeface="Comic Sans MS" pitchFamily="66" charset="0"/>
              </a:rPr>
            </a:br>
            <a:r>
              <a:rPr lang="pl-PL" b="1" dirty="0" smtClean="0">
                <a:latin typeface="Comic Sans MS" pitchFamily="66" charset="0"/>
              </a:rPr>
              <a:t>Rower? </a:t>
            </a:r>
            <a:r>
              <a:rPr lang="pl-PL" dirty="0" smtClean="0">
                <a:latin typeface="Comic Sans MS" pitchFamily="66" charset="0"/>
              </a:rPr>
              <a:t>Wysmukli łydki, wzmocni mięśnie ud i pośladków.”  </a:t>
            </a:r>
          </a:p>
          <a:p>
            <a:endParaRPr lang="pl-PL" dirty="0"/>
          </a:p>
        </p:txBody>
      </p:sp>
      <p:pic>
        <p:nvPicPr>
          <p:cNvPr id="30726" name="Picture 6" descr="http://goniecmalopolski.pl/upload/article/mini-article/min2/sport3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4000504"/>
            <a:ext cx="3500462" cy="2323918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http://ckstkalwaria.com/wp-content/uploads/2013/09/img_l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928670"/>
            <a:ext cx="1730351" cy="2289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2"/>
                </a:solidFill>
                <a:latin typeface="Comic Sans MS" pitchFamily="66" charset="0"/>
              </a:rPr>
              <a:t>Wiele zabawy </a:t>
            </a:r>
            <a:endParaRPr lang="pl-PL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3657600" cy="4572000"/>
          </a:xfrm>
        </p:spPr>
        <p:txBody>
          <a:bodyPr>
            <a:normAutofit lnSpcReduction="10000"/>
          </a:bodyPr>
          <a:lstStyle/>
          <a:p>
            <a:endParaRPr lang="pl-PL" dirty="0" smtClean="0"/>
          </a:p>
          <a:p>
            <a:endParaRPr lang="pl-PL" dirty="0" smtClean="0"/>
          </a:p>
          <a:p>
            <a:pPr>
              <a:buNone/>
            </a:pPr>
            <a:r>
              <a:rPr lang="pl-PL" dirty="0" smtClean="0"/>
              <a:t> </a:t>
            </a:r>
            <a:r>
              <a:rPr lang="pl-PL" dirty="0" smtClean="0"/>
              <a:t>  </a:t>
            </a:r>
            <a:r>
              <a:rPr lang="pl-PL" dirty="0" smtClean="0">
                <a:latin typeface="Comic Sans MS" pitchFamily="66" charset="0"/>
              </a:rPr>
              <a:t>Wstąpienie do klubu sportowego, daje Ci wiele możliwości.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Nie tylko wzmocnisz formę, ale… 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Możesz przeżyć wiele wspaniałych chwil, odnaleźć swoją pasję</a:t>
            </a:r>
            <a:br>
              <a:rPr lang="pl-PL" dirty="0" smtClean="0">
                <a:latin typeface="Comic Sans MS" pitchFamily="66" charset="0"/>
              </a:rPr>
            </a:br>
            <a:r>
              <a:rPr lang="pl-PL" dirty="0" smtClean="0">
                <a:latin typeface="Comic Sans MS" pitchFamily="66" charset="0"/>
              </a:rPr>
              <a:t>i poznać wielu wspaniałych ludzi. </a:t>
            </a:r>
            <a:endParaRPr lang="pl-PL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pl-PL" dirty="0"/>
          </a:p>
        </p:txBody>
      </p:sp>
      <p:pic>
        <p:nvPicPr>
          <p:cNvPr id="31746" name="Picture 2" descr="http://www.bank-zdjec.com/foto5/22743_b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3214686"/>
            <a:ext cx="3214710" cy="2411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http://www.zeglarstwo.pl/POST/7179/foto1.jp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9256" y="357166"/>
            <a:ext cx="304843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785786" y="1142984"/>
            <a:ext cx="4000528" cy="4572000"/>
          </a:xfrm>
        </p:spPr>
        <p:txBody>
          <a:bodyPr>
            <a:normAutofit/>
          </a:bodyPr>
          <a:lstStyle/>
          <a:p>
            <a:r>
              <a:rPr lang="pl-PL" sz="2900" dirty="0" smtClean="0">
                <a:latin typeface="Comic Sans MS" pitchFamily="66" charset="0"/>
              </a:rPr>
              <a:t>Dziękuję za uwagę, </a:t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dirty="0" smtClean="0">
                <a:latin typeface="Comic Sans MS" pitchFamily="66" charset="0"/>
              </a:rPr>
              <a:t>mam nadzieję, </a:t>
            </a:r>
            <a:br>
              <a:rPr lang="pl-PL" sz="2900" dirty="0" smtClean="0">
                <a:latin typeface="Comic Sans MS" pitchFamily="66" charset="0"/>
              </a:rPr>
            </a:br>
            <a:r>
              <a:rPr lang="pl-PL" sz="2900" dirty="0" smtClean="0">
                <a:latin typeface="Comic Sans MS" pitchFamily="66" charset="0"/>
              </a:rPr>
              <a:t>że choć w trochę zachęciłam Was do uprawiania sportu. </a:t>
            </a:r>
            <a:endParaRPr lang="pl-PL" sz="2900" dirty="0">
              <a:latin typeface="Comic Sans MS" pitchFamily="66" charset="0"/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http://1.bp.blogspot.com/-tpWV7LQ_xPE/UjjINtUjfEI/AAAAAAAAAGs/cvevv-Lbu-A/s1600/bieganie+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285860"/>
            <a:ext cx="2486042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data.whicdn.com/images/26758562/tumblr_m2hlyow3Be1qzjmzjo1_500_large.jpg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3571876"/>
            <a:ext cx="3643338" cy="242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ykusz">
  <a:themeElements>
    <a:clrScheme name="Wykusz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Wykusz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ykusz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193</TotalTime>
  <Words>172</Words>
  <Application>Microsoft Office PowerPoint</Application>
  <PresentationFormat>Pokaz na ekranie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Wykusz</vt:lpstr>
      <vt:lpstr>Kanapa &amp; Boisko </vt:lpstr>
      <vt:lpstr>Może czas na zmiany?</vt:lpstr>
      <vt:lpstr>Zamiast telewizji…</vt:lpstr>
      <vt:lpstr>Co zyskamy uprawiając sport ?</vt:lpstr>
      <vt:lpstr>Smukła sylwetka ?</vt:lpstr>
      <vt:lpstr>Wiele zabawy 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Kanapa &amp; Boisko </dc:title>
  <dc:creator>oem</dc:creator>
  <cp:lastModifiedBy>oem</cp:lastModifiedBy>
  <cp:revision>1</cp:revision>
  <dcterms:created xsi:type="dcterms:W3CDTF">2015-05-14T14:13:02Z</dcterms:created>
  <dcterms:modified xsi:type="dcterms:W3CDTF">2015-05-14T17:26:55Z</dcterms:modified>
</cp:coreProperties>
</file>