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Arkusz1!$B$1</c:f>
              <c:strCache>
                <c:ptCount val="1"/>
                <c:pt idx="0">
                  <c:v>Zalety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Cola</c:v>
                </c:pt>
                <c:pt idx="1">
                  <c:v>Sok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Wady</c:v>
                </c:pt>
              </c:strCache>
            </c:strRef>
          </c:tx>
          <c:cat>
            <c:strRef>
              <c:f>Arkusz1!$A$2:$A$3</c:f>
              <c:strCache>
                <c:ptCount val="2"/>
                <c:pt idx="0">
                  <c:v>Cola</c:v>
                </c:pt>
                <c:pt idx="1">
                  <c:v>Sok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7</c:v>
                </c:pt>
                <c:pt idx="1">
                  <c:v>4.4000000000000004</c:v>
                </c:pt>
              </c:numCache>
            </c:numRef>
          </c:val>
        </c:ser>
        <c:shape val="pyramid"/>
        <c:axId val="69113728"/>
        <c:axId val="69115264"/>
        <c:axId val="0"/>
      </c:bar3DChart>
      <c:catAx>
        <c:axId val="69113728"/>
        <c:scaling>
          <c:orientation val="minMax"/>
        </c:scaling>
        <c:axPos val="b"/>
        <c:tickLblPos val="nextTo"/>
        <c:crossAx val="69115264"/>
        <c:crosses val="autoZero"/>
        <c:auto val="1"/>
        <c:lblAlgn val="ctr"/>
        <c:lblOffset val="100"/>
      </c:catAx>
      <c:valAx>
        <c:axId val="69115264"/>
        <c:scaling>
          <c:orientation val="minMax"/>
        </c:scaling>
        <c:axPos val="l"/>
        <c:majorGridlines/>
        <c:numFmt formatCode="General" sourceLinked="1"/>
        <c:tickLblPos val="nextTo"/>
        <c:crossAx val="691137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C51D501-56DF-46F3-90AF-2D8D1B8F2AAC}" type="datetimeFigureOut">
              <a:rPr lang="pl-PL" smtClean="0"/>
              <a:pPr/>
              <a:t>2015-04-28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AC1059-D519-49E9-A7E4-C0CEE9AF83C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Cola </a:t>
            </a:r>
            <a:r>
              <a:rPr lang="pl-PL" dirty="0" err="1" smtClean="0"/>
              <a:t>vs</a:t>
            </a:r>
            <a:r>
              <a:rPr lang="pl-PL" dirty="0" smtClean="0"/>
              <a:t> Sok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Izabela Kwaśniewska 1c gimnazjum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0"/>
            <a:ext cx="8501122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Oto wykres sumujący</a:t>
            </a:r>
          </a:p>
          <a:p>
            <a:pPr algn="ctr"/>
            <a:r>
              <a:rPr lang="pl-PL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wady i zalety</a:t>
            </a:r>
            <a:endParaRPr lang="pl-PL" sz="4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Wykres 2"/>
          <p:cNvGraphicFramePr/>
          <p:nvPr/>
        </p:nvGraphicFramePr>
        <p:xfrm>
          <a:off x="1643042" y="192880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71472" y="428604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Na podstawie tego wykresu widzimy że soki mają dość dużo wad, jak i zalet, lecz Cola ma w większości same wady, ale prawda jest taka, że mimo tych wad, to i tak pijemy te mniej zdrowe dla naszego organizmu rzeczy, ważny jest umiar. Tak czy inaczej, trzymajmy się tego, że sok jest zdrowszy…</a:t>
            </a:r>
            <a:endParaRPr lang="pl-PL" dirty="0"/>
          </a:p>
        </p:txBody>
      </p:sp>
      <p:pic>
        <p:nvPicPr>
          <p:cNvPr id="3" name="Obraz 2" descr="col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4200000" cy="3809524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950403" y="2967335"/>
            <a:ext cx="324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KONIEC</a:t>
            </a:r>
            <a:endParaRPr lang="pl-PL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 8"/>
          <p:cNvSpPr/>
          <p:nvPr/>
        </p:nvSpPr>
        <p:spPr>
          <a:xfrm>
            <a:off x="344429" y="1209822"/>
            <a:ext cx="8317645" cy="4065563"/>
          </a:xfrm>
          <a:custGeom>
            <a:avLst/>
            <a:gdLst>
              <a:gd name="connsiteX0" fmla="*/ 1020137 w 8317645"/>
              <a:gd name="connsiteY0" fmla="*/ 239150 h 4065563"/>
              <a:gd name="connsiteX1" fmla="*/ 1020137 w 8317645"/>
              <a:gd name="connsiteY1" fmla="*/ 239150 h 4065563"/>
              <a:gd name="connsiteX2" fmla="*/ 795054 w 8317645"/>
              <a:gd name="connsiteY2" fmla="*/ 253218 h 4065563"/>
              <a:gd name="connsiteX3" fmla="*/ 724716 w 8317645"/>
              <a:gd name="connsiteY3" fmla="*/ 267286 h 4065563"/>
              <a:gd name="connsiteX4" fmla="*/ 640309 w 8317645"/>
              <a:gd name="connsiteY4" fmla="*/ 295421 h 4065563"/>
              <a:gd name="connsiteX5" fmla="*/ 513700 w 8317645"/>
              <a:gd name="connsiteY5" fmla="*/ 295421 h 4065563"/>
              <a:gd name="connsiteX6" fmla="*/ 485565 w 8317645"/>
              <a:gd name="connsiteY6" fmla="*/ 309489 h 4065563"/>
              <a:gd name="connsiteX7" fmla="*/ 373023 w 8317645"/>
              <a:gd name="connsiteY7" fmla="*/ 365760 h 4065563"/>
              <a:gd name="connsiteX8" fmla="*/ 358956 w 8317645"/>
              <a:gd name="connsiteY8" fmla="*/ 407963 h 4065563"/>
              <a:gd name="connsiteX9" fmla="*/ 330820 w 8317645"/>
              <a:gd name="connsiteY9" fmla="*/ 450166 h 4065563"/>
              <a:gd name="connsiteX10" fmla="*/ 316753 w 8317645"/>
              <a:gd name="connsiteY10" fmla="*/ 492369 h 4065563"/>
              <a:gd name="connsiteX11" fmla="*/ 288617 w 8317645"/>
              <a:gd name="connsiteY11" fmla="*/ 520504 h 4065563"/>
              <a:gd name="connsiteX12" fmla="*/ 260482 w 8317645"/>
              <a:gd name="connsiteY12" fmla="*/ 604910 h 4065563"/>
              <a:gd name="connsiteX13" fmla="*/ 246414 w 8317645"/>
              <a:gd name="connsiteY13" fmla="*/ 647113 h 4065563"/>
              <a:gd name="connsiteX14" fmla="*/ 218279 w 8317645"/>
              <a:gd name="connsiteY14" fmla="*/ 872196 h 4065563"/>
              <a:gd name="connsiteX15" fmla="*/ 232346 w 8317645"/>
              <a:gd name="connsiteY15" fmla="*/ 1322363 h 4065563"/>
              <a:gd name="connsiteX16" fmla="*/ 260482 w 8317645"/>
              <a:gd name="connsiteY16" fmla="*/ 1406769 h 4065563"/>
              <a:gd name="connsiteX17" fmla="*/ 274549 w 8317645"/>
              <a:gd name="connsiteY17" fmla="*/ 1448972 h 4065563"/>
              <a:gd name="connsiteX18" fmla="*/ 316753 w 8317645"/>
              <a:gd name="connsiteY18" fmla="*/ 1575581 h 4065563"/>
              <a:gd name="connsiteX19" fmla="*/ 330820 w 8317645"/>
              <a:gd name="connsiteY19" fmla="*/ 1617784 h 4065563"/>
              <a:gd name="connsiteX20" fmla="*/ 344888 w 8317645"/>
              <a:gd name="connsiteY20" fmla="*/ 1674055 h 4065563"/>
              <a:gd name="connsiteX21" fmla="*/ 330820 w 8317645"/>
              <a:gd name="connsiteY21" fmla="*/ 1856935 h 4065563"/>
              <a:gd name="connsiteX22" fmla="*/ 260482 w 8317645"/>
              <a:gd name="connsiteY22" fmla="*/ 1913206 h 4065563"/>
              <a:gd name="connsiteX23" fmla="*/ 204211 w 8317645"/>
              <a:gd name="connsiteY23" fmla="*/ 1927273 h 4065563"/>
              <a:gd name="connsiteX24" fmla="*/ 119805 w 8317645"/>
              <a:gd name="connsiteY24" fmla="*/ 1969476 h 4065563"/>
              <a:gd name="connsiteX25" fmla="*/ 105737 w 8317645"/>
              <a:gd name="connsiteY25" fmla="*/ 2011680 h 4065563"/>
              <a:gd name="connsiteX26" fmla="*/ 49466 w 8317645"/>
              <a:gd name="connsiteY26" fmla="*/ 2096086 h 4065563"/>
              <a:gd name="connsiteX27" fmla="*/ 35399 w 8317645"/>
              <a:gd name="connsiteY27" fmla="*/ 2321169 h 4065563"/>
              <a:gd name="connsiteX28" fmla="*/ 77602 w 8317645"/>
              <a:gd name="connsiteY28" fmla="*/ 2363372 h 4065563"/>
              <a:gd name="connsiteX29" fmla="*/ 204211 w 8317645"/>
              <a:gd name="connsiteY29" fmla="*/ 2419643 h 4065563"/>
              <a:gd name="connsiteX30" fmla="*/ 246414 w 8317645"/>
              <a:gd name="connsiteY30" fmla="*/ 2433710 h 4065563"/>
              <a:gd name="connsiteX31" fmla="*/ 302685 w 8317645"/>
              <a:gd name="connsiteY31" fmla="*/ 2489981 h 4065563"/>
              <a:gd name="connsiteX32" fmla="*/ 274549 w 8317645"/>
              <a:gd name="connsiteY32" fmla="*/ 2700996 h 4065563"/>
              <a:gd name="connsiteX33" fmla="*/ 246414 w 8317645"/>
              <a:gd name="connsiteY33" fmla="*/ 2785403 h 4065563"/>
              <a:gd name="connsiteX34" fmla="*/ 190143 w 8317645"/>
              <a:gd name="connsiteY34" fmla="*/ 2869809 h 4065563"/>
              <a:gd name="connsiteX35" fmla="*/ 162008 w 8317645"/>
              <a:gd name="connsiteY35" fmla="*/ 2912012 h 4065563"/>
              <a:gd name="connsiteX36" fmla="*/ 119805 w 8317645"/>
              <a:gd name="connsiteY36" fmla="*/ 3038621 h 4065563"/>
              <a:gd name="connsiteX37" fmla="*/ 105737 w 8317645"/>
              <a:gd name="connsiteY37" fmla="*/ 3080824 h 4065563"/>
              <a:gd name="connsiteX38" fmla="*/ 119805 w 8317645"/>
              <a:gd name="connsiteY38" fmla="*/ 3446584 h 4065563"/>
              <a:gd name="connsiteX39" fmla="*/ 133873 w 8317645"/>
              <a:gd name="connsiteY39" fmla="*/ 3488787 h 4065563"/>
              <a:gd name="connsiteX40" fmla="*/ 162008 w 8317645"/>
              <a:gd name="connsiteY40" fmla="*/ 3516923 h 4065563"/>
              <a:gd name="connsiteX41" fmla="*/ 190143 w 8317645"/>
              <a:gd name="connsiteY41" fmla="*/ 3559126 h 4065563"/>
              <a:gd name="connsiteX42" fmla="*/ 302685 w 8317645"/>
              <a:gd name="connsiteY42" fmla="*/ 3643532 h 4065563"/>
              <a:gd name="connsiteX43" fmla="*/ 344888 w 8317645"/>
              <a:gd name="connsiteY43" fmla="*/ 3671667 h 4065563"/>
              <a:gd name="connsiteX44" fmla="*/ 387091 w 8317645"/>
              <a:gd name="connsiteY44" fmla="*/ 3699803 h 4065563"/>
              <a:gd name="connsiteX45" fmla="*/ 401159 w 8317645"/>
              <a:gd name="connsiteY45" fmla="*/ 3854547 h 4065563"/>
              <a:gd name="connsiteX46" fmla="*/ 429294 w 8317645"/>
              <a:gd name="connsiteY46" fmla="*/ 3938953 h 4065563"/>
              <a:gd name="connsiteX47" fmla="*/ 471497 w 8317645"/>
              <a:gd name="connsiteY47" fmla="*/ 3967089 h 4065563"/>
              <a:gd name="connsiteX48" fmla="*/ 499633 w 8317645"/>
              <a:gd name="connsiteY48" fmla="*/ 3995224 h 4065563"/>
              <a:gd name="connsiteX49" fmla="*/ 696580 w 8317645"/>
              <a:gd name="connsiteY49" fmla="*/ 4023360 h 4065563"/>
              <a:gd name="connsiteX50" fmla="*/ 780986 w 8317645"/>
              <a:gd name="connsiteY50" fmla="*/ 4009292 h 4065563"/>
              <a:gd name="connsiteX51" fmla="*/ 851325 w 8317645"/>
              <a:gd name="connsiteY51" fmla="*/ 3938953 h 4065563"/>
              <a:gd name="connsiteX52" fmla="*/ 893528 w 8317645"/>
              <a:gd name="connsiteY52" fmla="*/ 3896750 h 4065563"/>
              <a:gd name="connsiteX53" fmla="*/ 992002 w 8317645"/>
              <a:gd name="connsiteY53" fmla="*/ 3868615 h 4065563"/>
              <a:gd name="connsiteX54" fmla="*/ 1090476 w 8317645"/>
              <a:gd name="connsiteY54" fmla="*/ 3882683 h 4065563"/>
              <a:gd name="connsiteX55" fmla="*/ 1174882 w 8317645"/>
              <a:gd name="connsiteY55" fmla="*/ 3910818 h 4065563"/>
              <a:gd name="connsiteX56" fmla="*/ 1217085 w 8317645"/>
              <a:gd name="connsiteY56" fmla="*/ 3953021 h 4065563"/>
              <a:gd name="connsiteX57" fmla="*/ 1315559 w 8317645"/>
              <a:gd name="connsiteY57" fmla="*/ 3995224 h 4065563"/>
              <a:gd name="connsiteX58" fmla="*/ 1428100 w 8317645"/>
              <a:gd name="connsiteY58" fmla="*/ 4051495 h 4065563"/>
              <a:gd name="connsiteX59" fmla="*/ 1470303 w 8317645"/>
              <a:gd name="connsiteY59" fmla="*/ 4065563 h 4065563"/>
              <a:gd name="connsiteX60" fmla="*/ 1625048 w 8317645"/>
              <a:gd name="connsiteY60" fmla="*/ 4051495 h 4065563"/>
              <a:gd name="connsiteX61" fmla="*/ 1681319 w 8317645"/>
              <a:gd name="connsiteY61" fmla="*/ 4023360 h 4065563"/>
              <a:gd name="connsiteX62" fmla="*/ 1737589 w 8317645"/>
              <a:gd name="connsiteY62" fmla="*/ 4009292 h 4065563"/>
              <a:gd name="connsiteX63" fmla="*/ 1821996 w 8317645"/>
              <a:gd name="connsiteY63" fmla="*/ 3953021 h 4065563"/>
              <a:gd name="connsiteX64" fmla="*/ 1920469 w 8317645"/>
              <a:gd name="connsiteY64" fmla="*/ 3854547 h 4065563"/>
              <a:gd name="connsiteX65" fmla="*/ 2201823 w 8317645"/>
              <a:gd name="connsiteY65" fmla="*/ 3868615 h 4065563"/>
              <a:gd name="connsiteX66" fmla="*/ 2272162 w 8317645"/>
              <a:gd name="connsiteY66" fmla="*/ 3910818 h 4065563"/>
              <a:gd name="connsiteX67" fmla="*/ 2384703 w 8317645"/>
              <a:gd name="connsiteY67" fmla="*/ 3967089 h 4065563"/>
              <a:gd name="connsiteX68" fmla="*/ 2511313 w 8317645"/>
              <a:gd name="connsiteY68" fmla="*/ 4009292 h 4065563"/>
              <a:gd name="connsiteX69" fmla="*/ 2553516 w 8317645"/>
              <a:gd name="connsiteY69" fmla="*/ 4023360 h 4065563"/>
              <a:gd name="connsiteX70" fmla="*/ 2806734 w 8317645"/>
              <a:gd name="connsiteY70" fmla="*/ 4009292 h 4065563"/>
              <a:gd name="connsiteX71" fmla="*/ 2891140 w 8317645"/>
              <a:gd name="connsiteY71" fmla="*/ 3981156 h 4065563"/>
              <a:gd name="connsiteX72" fmla="*/ 2989614 w 8317645"/>
              <a:gd name="connsiteY72" fmla="*/ 3896750 h 4065563"/>
              <a:gd name="connsiteX73" fmla="*/ 3031817 w 8317645"/>
              <a:gd name="connsiteY73" fmla="*/ 3882683 h 4065563"/>
              <a:gd name="connsiteX74" fmla="*/ 3059953 w 8317645"/>
              <a:gd name="connsiteY74" fmla="*/ 3854547 h 4065563"/>
              <a:gd name="connsiteX75" fmla="*/ 3088088 w 8317645"/>
              <a:gd name="connsiteY75" fmla="*/ 3812344 h 4065563"/>
              <a:gd name="connsiteX76" fmla="*/ 3130291 w 8317645"/>
              <a:gd name="connsiteY76" fmla="*/ 3798276 h 4065563"/>
              <a:gd name="connsiteX77" fmla="*/ 3172494 w 8317645"/>
              <a:gd name="connsiteY77" fmla="*/ 3770141 h 4065563"/>
              <a:gd name="connsiteX78" fmla="*/ 3369442 w 8317645"/>
              <a:gd name="connsiteY78" fmla="*/ 3784209 h 4065563"/>
              <a:gd name="connsiteX79" fmla="*/ 3439780 w 8317645"/>
              <a:gd name="connsiteY79" fmla="*/ 3840480 h 4065563"/>
              <a:gd name="connsiteX80" fmla="*/ 3481983 w 8317645"/>
              <a:gd name="connsiteY80" fmla="*/ 3854547 h 4065563"/>
              <a:gd name="connsiteX81" fmla="*/ 3510119 w 8317645"/>
              <a:gd name="connsiteY81" fmla="*/ 3882683 h 4065563"/>
              <a:gd name="connsiteX82" fmla="*/ 3566389 w 8317645"/>
              <a:gd name="connsiteY82" fmla="*/ 3896750 h 4065563"/>
              <a:gd name="connsiteX83" fmla="*/ 3678931 w 8317645"/>
              <a:gd name="connsiteY83" fmla="*/ 3924886 h 4065563"/>
              <a:gd name="connsiteX84" fmla="*/ 3889946 w 8317645"/>
              <a:gd name="connsiteY84" fmla="*/ 3910818 h 4065563"/>
              <a:gd name="connsiteX85" fmla="*/ 3960285 w 8317645"/>
              <a:gd name="connsiteY85" fmla="*/ 3854547 h 4065563"/>
              <a:gd name="connsiteX86" fmla="*/ 4002488 w 8317645"/>
              <a:gd name="connsiteY86" fmla="*/ 3826412 h 4065563"/>
              <a:gd name="connsiteX87" fmla="*/ 4058759 w 8317645"/>
              <a:gd name="connsiteY87" fmla="*/ 3756073 h 4065563"/>
              <a:gd name="connsiteX88" fmla="*/ 4086894 w 8317645"/>
              <a:gd name="connsiteY88" fmla="*/ 3713870 h 4065563"/>
              <a:gd name="connsiteX89" fmla="*/ 4185368 w 8317645"/>
              <a:gd name="connsiteY89" fmla="*/ 3643532 h 4065563"/>
              <a:gd name="connsiteX90" fmla="*/ 4297909 w 8317645"/>
              <a:gd name="connsiteY90" fmla="*/ 3615396 h 4065563"/>
              <a:gd name="connsiteX91" fmla="*/ 4340113 w 8317645"/>
              <a:gd name="connsiteY91" fmla="*/ 3601329 h 4065563"/>
              <a:gd name="connsiteX92" fmla="*/ 4508925 w 8317645"/>
              <a:gd name="connsiteY92" fmla="*/ 3615396 h 4065563"/>
              <a:gd name="connsiteX93" fmla="*/ 4621466 w 8317645"/>
              <a:gd name="connsiteY93" fmla="*/ 3643532 h 4065563"/>
              <a:gd name="connsiteX94" fmla="*/ 4677737 w 8317645"/>
              <a:gd name="connsiteY94" fmla="*/ 3657600 h 4065563"/>
              <a:gd name="connsiteX95" fmla="*/ 4762143 w 8317645"/>
              <a:gd name="connsiteY95" fmla="*/ 3699803 h 4065563"/>
              <a:gd name="connsiteX96" fmla="*/ 4860617 w 8317645"/>
              <a:gd name="connsiteY96" fmla="*/ 3727938 h 4065563"/>
              <a:gd name="connsiteX97" fmla="*/ 4945023 w 8317645"/>
              <a:gd name="connsiteY97" fmla="*/ 3742006 h 4065563"/>
              <a:gd name="connsiteX98" fmla="*/ 5057565 w 8317645"/>
              <a:gd name="connsiteY98" fmla="*/ 3770141 h 4065563"/>
              <a:gd name="connsiteX99" fmla="*/ 5113836 w 8317645"/>
              <a:gd name="connsiteY99" fmla="*/ 3784209 h 4065563"/>
              <a:gd name="connsiteX100" fmla="*/ 5198242 w 8317645"/>
              <a:gd name="connsiteY100" fmla="*/ 3812344 h 4065563"/>
              <a:gd name="connsiteX101" fmla="*/ 5254513 w 8317645"/>
              <a:gd name="connsiteY101" fmla="*/ 3840480 h 4065563"/>
              <a:gd name="connsiteX102" fmla="*/ 5338919 w 8317645"/>
              <a:gd name="connsiteY102" fmla="*/ 3854547 h 4065563"/>
              <a:gd name="connsiteX103" fmla="*/ 5493663 w 8317645"/>
              <a:gd name="connsiteY103" fmla="*/ 3896750 h 4065563"/>
              <a:gd name="connsiteX104" fmla="*/ 5578069 w 8317645"/>
              <a:gd name="connsiteY104" fmla="*/ 3910818 h 4065563"/>
              <a:gd name="connsiteX105" fmla="*/ 5634340 w 8317645"/>
              <a:gd name="connsiteY105" fmla="*/ 3924886 h 4065563"/>
              <a:gd name="connsiteX106" fmla="*/ 5676543 w 8317645"/>
              <a:gd name="connsiteY106" fmla="*/ 3938953 h 4065563"/>
              <a:gd name="connsiteX107" fmla="*/ 5943829 w 8317645"/>
              <a:gd name="connsiteY107" fmla="*/ 3981156 h 4065563"/>
              <a:gd name="connsiteX108" fmla="*/ 6084506 w 8317645"/>
              <a:gd name="connsiteY108" fmla="*/ 4009292 h 4065563"/>
              <a:gd name="connsiteX109" fmla="*/ 6168913 w 8317645"/>
              <a:gd name="connsiteY109" fmla="*/ 4037427 h 4065563"/>
              <a:gd name="connsiteX110" fmla="*/ 6534673 w 8317645"/>
              <a:gd name="connsiteY110" fmla="*/ 4065563 h 4065563"/>
              <a:gd name="connsiteX111" fmla="*/ 6928568 w 8317645"/>
              <a:gd name="connsiteY111" fmla="*/ 4051495 h 4065563"/>
              <a:gd name="connsiteX112" fmla="*/ 7083313 w 8317645"/>
              <a:gd name="connsiteY112" fmla="*/ 4023360 h 4065563"/>
              <a:gd name="connsiteX113" fmla="*/ 7195854 w 8317645"/>
              <a:gd name="connsiteY113" fmla="*/ 4009292 h 4065563"/>
              <a:gd name="connsiteX114" fmla="*/ 7294328 w 8317645"/>
              <a:gd name="connsiteY114" fmla="*/ 3981156 h 4065563"/>
              <a:gd name="connsiteX115" fmla="*/ 7392802 w 8317645"/>
              <a:gd name="connsiteY115" fmla="*/ 3953021 h 4065563"/>
              <a:gd name="connsiteX116" fmla="*/ 7505343 w 8317645"/>
              <a:gd name="connsiteY116" fmla="*/ 3910818 h 4065563"/>
              <a:gd name="connsiteX117" fmla="*/ 7533479 w 8317645"/>
              <a:gd name="connsiteY117" fmla="*/ 3882683 h 4065563"/>
              <a:gd name="connsiteX118" fmla="*/ 7589749 w 8317645"/>
              <a:gd name="connsiteY118" fmla="*/ 3854547 h 4065563"/>
              <a:gd name="connsiteX119" fmla="*/ 7772629 w 8317645"/>
              <a:gd name="connsiteY119" fmla="*/ 3798276 h 4065563"/>
              <a:gd name="connsiteX120" fmla="*/ 7857036 w 8317645"/>
              <a:gd name="connsiteY120" fmla="*/ 3784209 h 4065563"/>
              <a:gd name="connsiteX121" fmla="*/ 7983645 w 8317645"/>
              <a:gd name="connsiteY121" fmla="*/ 3713870 h 4065563"/>
              <a:gd name="connsiteX122" fmla="*/ 8039916 w 8317645"/>
              <a:gd name="connsiteY122" fmla="*/ 3629464 h 4065563"/>
              <a:gd name="connsiteX123" fmla="*/ 8068051 w 8317645"/>
              <a:gd name="connsiteY123" fmla="*/ 3587261 h 4065563"/>
              <a:gd name="connsiteX124" fmla="*/ 8082119 w 8317645"/>
              <a:gd name="connsiteY124" fmla="*/ 3545058 h 4065563"/>
              <a:gd name="connsiteX125" fmla="*/ 8068051 w 8317645"/>
              <a:gd name="connsiteY125" fmla="*/ 3263704 h 4065563"/>
              <a:gd name="connsiteX126" fmla="*/ 8025848 w 8317645"/>
              <a:gd name="connsiteY126" fmla="*/ 3179298 h 4065563"/>
              <a:gd name="connsiteX127" fmla="*/ 7997713 w 8317645"/>
              <a:gd name="connsiteY127" fmla="*/ 3094892 h 4065563"/>
              <a:gd name="connsiteX128" fmla="*/ 7983645 w 8317645"/>
              <a:gd name="connsiteY128" fmla="*/ 3052689 h 4065563"/>
              <a:gd name="connsiteX129" fmla="*/ 7927374 w 8317645"/>
              <a:gd name="connsiteY129" fmla="*/ 2982350 h 4065563"/>
              <a:gd name="connsiteX130" fmla="*/ 7913306 w 8317645"/>
              <a:gd name="connsiteY130" fmla="*/ 2940147 h 4065563"/>
              <a:gd name="connsiteX131" fmla="*/ 7871103 w 8317645"/>
              <a:gd name="connsiteY131" fmla="*/ 2897944 h 4065563"/>
              <a:gd name="connsiteX132" fmla="*/ 7828900 w 8317645"/>
              <a:gd name="connsiteY132" fmla="*/ 2785403 h 4065563"/>
              <a:gd name="connsiteX133" fmla="*/ 7814833 w 8317645"/>
              <a:gd name="connsiteY133" fmla="*/ 2743200 h 4065563"/>
              <a:gd name="connsiteX134" fmla="*/ 7800765 w 8317645"/>
              <a:gd name="connsiteY134" fmla="*/ 2686929 h 4065563"/>
              <a:gd name="connsiteX135" fmla="*/ 7786697 w 8317645"/>
              <a:gd name="connsiteY135" fmla="*/ 2644726 h 4065563"/>
              <a:gd name="connsiteX136" fmla="*/ 7772629 w 8317645"/>
              <a:gd name="connsiteY136" fmla="*/ 2560320 h 4065563"/>
              <a:gd name="connsiteX137" fmla="*/ 7786697 w 8317645"/>
              <a:gd name="connsiteY137" fmla="*/ 2419643 h 4065563"/>
              <a:gd name="connsiteX138" fmla="*/ 7814833 w 8317645"/>
              <a:gd name="connsiteY138" fmla="*/ 2377440 h 4065563"/>
              <a:gd name="connsiteX139" fmla="*/ 7828900 w 8317645"/>
              <a:gd name="connsiteY139" fmla="*/ 2335236 h 4065563"/>
              <a:gd name="connsiteX140" fmla="*/ 7899239 w 8317645"/>
              <a:gd name="connsiteY140" fmla="*/ 2250830 h 4065563"/>
              <a:gd name="connsiteX141" fmla="*/ 7941442 w 8317645"/>
              <a:gd name="connsiteY141" fmla="*/ 2222695 h 4065563"/>
              <a:gd name="connsiteX142" fmla="*/ 8025848 w 8317645"/>
              <a:gd name="connsiteY142" fmla="*/ 2138289 h 4065563"/>
              <a:gd name="connsiteX143" fmla="*/ 8096186 w 8317645"/>
              <a:gd name="connsiteY143" fmla="*/ 2067950 h 4065563"/>
              <a:gd name="connsiteX144" fmla="*/ 8124322 w 8317645"/>
              <a:gd name="connsiteY144" fmla="*/ 2025747 h 4065563"/>
              <a:gd name="connsiteX145" fmla="*/ 8222796 w 8317645"/>
              <a:gd name="connsiteY145" fmla="*/ 1941341 h 4065563"/>
              <a:gd name="connsiteX146" fmla="*/ 8279066 w 8317645"/>
              <a:gd name="connsiteY146" fmla="*/ 1856935 h 4065563"/>
              <a:gd name="connsiteX147" fmla="*/ 8279066 w 8317645"/>
              <a:gd name="connsiteY147" fmla="*/ 1463040 h 4065563"/>
              <a:gd name="connsiteX148" fmla="*/ 8250931 w 8317645"/>
              <a:gd name="connsiteY148" fmla="*/ 1406769 h 4065563"/>
              <a:gd name="connsiteX149" fmla="*/ 8236863 w 8317645"/>
              <a:gd name="connsiteY149" fmla="*/ 1350498 h 4065563"/>
              <a:gd name="connsiteX150" fmla="*/ 8194660 w 8317645"/>
              <a:gd name="connsiteY150" fmla="*/ 1252024 h 4065563"/>
              <a:gd name="connsiteX151" fmla="*/ 8124322 w 8317645"/>
              <a:gd name="connsiteY151" fmla="*/ 1097280 h 4065563"/>
              <a:gd name="connsiteX152" fmla="*/ 8096186 w 8317645"/>
              <a:gd name="connsiteY152" fmla="*/ 1041009 h 4065563"/>
              <a:gd name="connsiteX153" fmla="*/ 8082119 w 8317645"/>
              <a:gd name="connsiteY153" fmla="*/ 998806 h 4065563"/>
              <a:gd name="connsiteX154" fmla="*/ 8053983 w 8317645"/>
              <a:gd name="connsiteY154" fmla="*/ 970670 h 4065563"/>
              <a:gd name="connsiteX155" fmla="*/ 8011780 w 8317645"/>
              <a:gd name="connsiteY155" fmla="*/ 914400 h 4065563"/>
              <a:gd name="connsiteX156" fmla="*/ 7927374 w 8317645"/>
              <a:gd name="connsiteY156" fmla="*/ 844061 h 4065563"/>
              <a:gd name="connsiteX157" fmla="*/ 7871103 w 8317645"/>
              <a:gd name="connsiteY157" fmla="*/ 829993 h 4065563"/>
              <a:gd name="connsiteX158" fmla="*/ 7758562 w 8317645"/>
              <a:gd name="connsiteY158" fmla="*/ 773723 h 4065563"/>
              <a:gd name="connsiteX159" fmla="*/ 7716359 w 8317645"/>
              <a:gd name="connsiteY159" fmla="*/ 745587 h 4065563"/>
              <a:gd name="connsiteX160" fmla="*/ 7631953 w 8317645"/>
              <a:gd name="connsiteY160" fmla="*/ 731520 h 4065563"/>
              <a:gd name="connsiteX161" fmla="*/ 7575682 w 8317645"/>
              <a:gd name="connsiteY161" fmla="*/ 703384 h 4065563"/>
              <a:gd name="connsiteX162" fmla="*/ 7477208 w 8317645"/>
              <a:gd name="connsiteY162" fmla="*/ 689316 h 4065563"/>
              <a:gd name="connsiteX163" fmla="*/ 6886365 w 8317645"/>
              <a:gd name="connsiteY163" fmla="*/ 703384 h 4065563"/>
              <a:gd name="connsiteX164" fmla="*/ 6773823 w 8317645"/>
              <a:gd name="connsiteY164" fmla="*/ 731520 h 4065563"/>
              <a:gd name="connsiteX165" fmla="*/ 6731620 w 8317645"/>
              <a:gd name="connsiteY165" fmla="*/ 745587 h 4065563"/>
              <a:gd name="connsiteX166" fmla="*/ 6633146 w 8317645"/>
              <a:gd name="connsiteY166" fmla="*/ 759655 h 4065563"/>
              <a:gd name="connsiteX167" fmla="*/ 6576876 w 8317645"/>
              <a:gd name="connsiteY167" fmla="*/ 773723 h 4065563"/>
              <a:gd name="connsiteX168" fmla="*/ 6379928 w 8317645"/>
              <a:gd name="connsiteY168" fmla="*/ 801858 h 4065563"/>
              <a:gd name="connsiteX169" fmla="*/ 6056371 w 8317645"/>
              <a:gd name="connsiteY169" fmla="*/ 787790 h 4065563"/>
              <a:gd name="connsiteX170" fmla="*/ 6014168 w 8317645"/>
              <a:gd name="connsiteY170" fmla="*/ 773723 h 4065563"/>
              <a:gd name="connsiteX171" fmla="*/ 5957897 w 8317645"/>
              <a:gd name="connsiteY171" fmla="*/ 717452 h 4065563"/>
              <a:gd name="connsiteX172" fmla="*/ 5929762 w 8317645"/>
              <a:gd name="connsiteY172" fmla="*/ 689316 h 4065563"/>
              <a:gd name="connsiteX173" fmla="*/ 5845356 w 8317645"/>
              <a:gd name="connsiteY173" fmla="*/ 618978 h 4065563"/>
              <a:gd name="connsiteX174" fmla="*/ 5789085 w 8317645"/>
              <a:gd name="connsiteY174" fmla="*/ 534572 h 4065563"/>
              <a:gd name="connsiteX175" fmla="*/ 5760949 w 8317645"/>
              <a:gd name="connsiteY175" fmla="*/ 492369 h 4065563"/>
              <a:gd name="connsiteX176" fmla="*/ 5718746 w 8317645"/>
              <a:gd name="connsiteY176" fmla="*/ 464233 h 4065563"/>
              <a:gd name="connsiteX177" fmla="*/ 5592137 w 8317645"/>
              <a:gd name="connsiteY177" fmla="*/ 436098 h 4065563"/>
              <a:gd name="connsiteX178" fmla="*/ 5296716 w 8317645"/>
              <a:gd name="connsiteY178" fmla="*/ 450166 h 4065563"/>
              <a:gd name="connsiteX179" fmla="*/ 5226377 w 8317645"/>
              <a:gd name="connsiteY179" fmla="*/ 464233 h 4065563"/>
              <a:gd name="connsiteX180" fmla="*/ 5085700 w 8317645"/>
              <a:gd name="connsiteY180" fmla="*/ 520504 h 4065563"/>
              <a:gd name="connsiteX181" fmla="*/ 5001294 w 8317645"/>
              <a:gd name="connsiteY181" fmla="*/ 562707 h 4065563"/>
              <a:gd name="connsiteX182" fmla="*/ 4930956 w 8317645"/>
              <a:gd name="connsiteY182" fmla="*/ 618978 h 4065563"/>
              <a:gd name="connsiteX183" fmla="*/ 4902820 w 8317645"/>
              <a:gd name="connsiteY183" fmla="*/ 647113 h 4065563"/>
              <a:gd name="connsiteX184" fmla="*/ 4804346 w 8317645"/>
              <a:gd name="connsiteY184" fmla="*/ 703384 h 4065563"/>
              <a:gd name="connsiteX185" fmla="*/ 4663669 w 8317645"/>
              <a:gd name="connsiteY185" fmla="*/ 745587 h 4065563"/>
              <a:gd name="connsiteX186" fmla="*/ 4537060 w 8317645"/>
              <a:gd name="connsiteY186" fmla="*/ 717452 h 4065563"/>
              <a:gd name="connsiteX187" fmla="*/ 4480789 w 8317645"/>
              <a:gd name="connsiteY187" fmla="*/ 689316 h 4065563"/>
              <a:gd name="connsiteX188" fmla="*/ 4438586 w 8317645"/>
              <a:gd name="connsiteY188" fmla="*/ 675249 h 4065563"/>
              <a:gd name="connsiteX189" fmla="*/ 4311977 w 8317645"/>
              <a:gd name="connsiteY189" fmla="*/ 576775 h 4065563"/>
              <a:gd name="connsiteX190" fmla="*/ 4255706 w 8317645"/>
              <a:gd name="connsiteY190" fmla="*/ 492369 h 4065563"/>
              <a:gd name="connsiteX191" fmla="*/ 4199436 w 8317645"/>
              <a:gd name="connsiteY191" fmla="*/ 422030 h 4065563"/>
              <a:gd name="connsiteX192" fmla="*/ 4157233 w 8317645"/>
              <a:gd name="connsiteY192" fmla="*/ 393895 h 4065563"/>
              <a:gd name="connsiteX193" fmla="*/ 4086894 w 8317645"/>
              <a:gd name="connsiteY193" fmla="*/ 323556 h 4065563"/>
              <a:gd name="connsiteX194" fmla="*/ 4044691 w 8317645"/>
              <a:gd name="connsiteY194" fmla="*/ 295421 h 4065563"/>
              <a:gd name="connsiteX195" fmla="*/ 4002488 w 8317645"/>
              <a:gd name="connsiteY195" fmla="*/ 253218 h 4065563"/>
              <a:gd name="connsiteX196" fmla="*/ 3875879 w 8317645"/>
              <a:gd name="connsiteY196" fmla="*/ 182880 h 4065563"/>
              <a:gd name="connsiteX197" fmla="*/ 3791473 w 8317645"/>
              <a:gd name="connsiteY197" fmla="*/ 140676 h 4065563"/>
              <a:gd name="connsiteX198" fmla="*/ 3749269 w 8317645"/>
              <a:gd name="connsiteY198" fmla="*/ 112541 h 4065563"/>
              <a:gd name="connsiteX199" fmla="*/ 3650796 w 8317645"/>
              <a:gd name="connsiteY199" fmla="*/ 84406 h 4065563"/>
              <a:gd name="connsiteX200" fmla="*/ 3510119 w 8317645"/>
              <a:gd name="connsiteY200" fmla="*/ 56270 h 4065563"/>
              <a:gd name="connsiteX201" fmla="*/ 3144359 w 8317645"/>
              <a:gd name="connsiteY201" fmla="*/ 70338 h 4065563"/>
              <a:gd name="connsiteX202" fmla="*/ 3088088 w 8317645"/>
              <a:gd name="connsiteY202" fmla="*/ 84406 h 4065563"/>
              <a:gd name="connsiteX203" fmla="*/ 2975546 w 8317645"/>
              <a:gd name="connsiteY203" fmla="*/ 98473 h 4065563"/>
              <a:gd name="connsiteX204" fmla="*/ 2806734 w 8317645"/>
              <a:gd name="connsiteY204" fmla="*/ 126609 h 4065563"/>
              <a:gd name="connsiteX205" fmla="*/ 2708260 w 8317645"/>
              <a:gd name="connsiteY205" fmla="*/ 140676 h 4065563"/>
              <a:gd name="connsiteX206" fmla="*/ 2581651 w 8317645"/>
              <a:gd name="connsiteY206" fmla="*/ 168812 h 4065563"/>
              <a:gd name="connsiteX207" fmla="*/ 2004876 w 8317645"/>
              <a:gd name="connsiteY207" fmla="*/ 140676 h 4065563"/>
              <a:gd name="connsiteX208" fmla="*/ 1836063 w 8317645"/>
              <a:gd name="connsiteY208" fmla="*/ 112541 h 4065563"/>
              <a:gd name="connsiteX209" fmla="*/ 1737589 w 8317645"/>
              <a:gd name="connsiteY209" fmla="*/ 70338 h 4065563"/>
              <a:gd name="connsiteX210" fmla="*/ 1653183 w 8317645"/>
              <a:gd name="connsiteY210" fmla="*/ 42203 h 4065563"/>
              <a:gd name="connsiteX211" fmla="*/ 1610980 w 8317645"/>
              <a:gd name="connsiteY211" fmla="*/ 28135 h 4065563"/>
              <a:gd name="connsiteX212" fmla="*/ 1498439 w 8317645"/>
              <a:gd name="connsiteY212" fmla="*/ 0 h 4065563"/>
              <a:gd name="connsiteX213" fmla="*/ 1231153 w 8317645"/>
              <a:gd name="connsiteY213" fmla="*/ 14067 h 4065563"/>
              <a:gd name="connsiteX214" fmla="*/ 1188949 w 8317645"/>
              <a:gd name="connsiteY214" fmla="*/ 28135 h 4065563"/>
              <a:gd name="connsiteX215" fmla="*/ 1174882 w 8317645"/>
              <a:gd name="connsiteY215" fmla="*/ 70338 h 4065563"/>
              <a:gd name="connsiteX216" fmla="*/ 1146746 w 8317645"/>
              <a:gd name="connsiteY216" fmla="*/ 112541 h 4065563"/>
              <a:gd name="connsiteX217" fmla="*/ 1118611 w 8317645"/>
              <a:gd name="connsiteY217" fmla="*/ 196947 h 4065563"/>
              <a:gd name="connsiteX218" fmla="*/ 1034205 w 8317645"/>
              <a:gd name="connsiteY218" fmla="*/ 225083 h 4065563"/>
              <a:gd name="connsiteX219" fmla="*/ 1020137 w 8317645"/>
              <a:gd name="connsiteY219" fmla="*/ 239150 h 406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</a:cxnLst>
            <a:rect l="l" t="t" r="r" b="b"/>
            <a:pathLst>
              <a:path w="8317645" h="4065563">
                <a:moveTo>
                  <a:pt x="1020137" y="239150"/>
                </a:moveTo>
                <a:lnTo>
                  <a:pt x="1020137" y="239150"/>
                </a:lnTo>
                <a:cubicBezTo>
                  <a:pt x="945109" y="243839"/>
                  <a:pt x="869889" y="246091"/>
                  <a:pt x="795054" y="253218"/>
                </a:cubicBezTo>
                <a:cubicBezTo>
                  <a:pt x="771251" y="255485"/>
                  <a:pt x="747784" y="260995"/>
                  <a:pt x="724716" y="267286"/>
                </a:cubicBezTo>
                <a:cubicBezTo>
                  <a:pt x="696103" y="275089"/>
                  <a:pt x="669967" y="295421"/>
                  <a:pt x="640309" y="295421"/>
                </a:cubicBezTo>
                <a:lnTo>
                  <a:pt x="513700" y="295421"/>
                </a:lnTo>
                <a:lnTo>
                  <a:pt x="485565" y="309489"/>
                </a:lnTo>
                <a:cubicBezTo>
                  <a:pt x="448051" y="328246"/>
                  <a:pt x="406130" y="340010"/>
                  <a:pt x="373023" y="365760"/>
                </a:cubicBezTo>
                <a:cubicBezTo>
                  <a:pt x="361318" y="374864"/>
                  <a:pt x="365588" y="394700"/>
                  <a:pt x="358956" y="407963"/>
                </a:cubicBezTo>
                <a:cubicBezTo>
                  <a:pt x="351395" y="423085"/>
                  <a:pt x="340199" y="436098"/>
                  <a:pt x="330820" y="450166"/>
                </a:cubicBezTo>
                <a:cubicBezTo>
                  <a:pt x="326131" y="464234"/>
                  <a:pt x="324382" y="479654"/>
                  <a:pt x="316753" y="492369"/>
                </a:cubicBezTo>
                <a:cubicBezTo>
                  <a:pt x="309929" y="503742"/>
                  <a:pt x="294549" y="508641"/>
                  <a:pt x="288617" y="520504"/>
                </a:cubicBezTo>
                <a:cubicBezTo>
                  <a:pt x="275354" y="547030"/>
                  <a:pt x="269860" y="576775"/>
                  <a:pt x="260482" y="604910"/>
                </a:cubicBezTo>
                <a:lnTo>
                  <a:pt x="246414" y="647113"/>
                </a:lnTo>
                <a:cubicBezTo>
                  <a:pt x="234831" y="716613"/>
                  <a:pt x="218279" y="804567"/>
                  <a:pt x="218279" y="872196"/>
                </a:cubicBezTo>
                <a:cubicBezTo>
                  <a:pt x="218279" y="1022325"/>
                  <a:pt x="220531" y="1172700"/>
                  <a:pt x="232346" y="1322363"/>
                </a:cubicBezTo>
                <a:cubicBezTo>
                  <a:pt x="234680" y="1351928"/>
                  <a:pt x="251104" y="1378634"/>
                  <a:pt x="260482" y="1406769"/>
                </a:cubicBezTo>
                <a:lnTo>
                  <a:pt x="274549" y="1448972"/>
                </a:lnTo>
                <a:lnTo>
                  <a:pt x="316753" y="1575581"/>
                </a:lnTo>
                <a:cubicBezTo>
                  <a:pt x="321442" y="1589649"/>
                  <a:pt x="327223" y="1603398"/>
                  <a:pt x="330820" y="1617784"/>
                </a:cubicBezTo>
                <a:lnTo>
                  <a:pt x="344888" y="1674055"/>
                </a:lnTo>
                <a:cubicBezTo>
                  <a:pt x="340199" y="1735015"/>
                  <a:pt x="342087" y="1796842"/>
                  <a:pt x="330820" y="1856935"/>
                </a:cubicBezTo>
                <a:cubicBezTo>
                  <a:pt x="322699" y="1900245"/>
                  <a:pt x="293956" y="1903642"/>
                  <a:pt x="260482" y="1913206"/>
                </a:cubicBezTo>
                <a:cubicBezTo>
                  <a:pt x="241892" y="1918517"/>
                  <a:pt x="222801" y="1921962"/>
                  <a:pt x="204211" y="1927273"/>
                </a:cubicBezTo>
                <a:cubicBezTo>
                  <a:pt x="153251" y="1941833"/>
                  <a:pt x="166043" y="1938651"/>
                  <a:pt x="119805" y="1969476"/>
                </a:cubicBezTo>
                <a:cubicBezTo>
                  <a:pt x="115116" y="1983544"/>
                  <a:pt x="112939" y="1998717"/>
                  <a:pt x="105737" y="2011680"/>
                </a:cubicBezTo>
                <a:cubicBezTo>
                  <a:pt x="89315" y="2041239"/>
                  <a:pt x="49466" y="2096086"/>
                  <a:pt x="49466" y="2096086"/>
                </a:cubicBezTo>
                <a:cubicBezTo>
                  <a:pt x="17995" y="2190499"/>
                  <a:pt x="0" y="2206123"/>
                  <a:pt x="35399" y="2321169"/>
                </a:cubicBezTo>
                <a:cubicBezTo>
                  <a:pt x="41250" y="2340184"/>
                  <a:pt x="62318" y="2350636"/>
                  <a:pt x="77602" y="2363372"/>
                </a:cubicBezTo>
                <a:cubicBezTo>
                  <a:pt x="122187" y="2400526"/>
                  <a:pt x="142873" y="2399197"/>
                  <a:pt x="204211" y="2419643"/>
                </a:cubicBezTo>
                <a:lnTo>
                  <a:pt x="246414" y="2433710"/>
                </a:lnTo>
                <a:cubicBezTo>
                  <a:pt x="265171" y="2452467"/>
                  <a:pt x="305325" y="2463586"/>
                  <a:pt x="302685" y="2489981"/>
                </a:cubicBezTo>
                <a:cubicBezTo>
                  <a:pt x="295909" y="2557736"/>
                  <a:pt x="292952" y="2633517"/>
                  <a:pt x="274549" y="2700996"/>
                </a:cubicBezTo>
                <a:cubicBezTo>
                  <a:pt x="266746" y="2729609"/>
                  <a:pt x="262865" y="2760726"/>
                  <a:pt x="246414" y="2785403"/>
                </a:cubicBezTo>
                <a:lnTo>
                  <a:pt x="190143" y="2869809"/>
                </a:lnTo>
                <a:cubicBezTo>
                  <a:pt x="180765" y="2883877"/>
                  <a:pt x="167354" y="2895972"/>
                  <a:pt x="162008" y="2912012"/>
                </a:cubicBezTo>
                <a:lnTo>
                  <a:pt x="119805" y="3038621"/>
                </a:lnTo>
                <a:lnTo>
                  <a:pt x="105737" y="3080824"/>
                </a:lnTo>
                <a:cubicBezTo>
                  <a:pt x="110426" y="3202744"/>
                  <a:pt x="111410" y="3324863"/>
                  <a:pt x="119805" y="3446584"/>
                </a:cubicBezTo>
                <a:cubicBezTo>
                  <a:pt x="120825" y="3461378"/>
                  <a:pt x="126244" y="3476071"/>
                  <a:pt x="133873" y="3488787"/>
                </a:cubicBezTo>
                <a:cubicBezTo>
                  <a:pt x="140697" y="3500160"/>
                  <a:pt x="153723" y="3506566"/>
                  <a:pt x="162008" y="3516923"/>
                </a:cubicBezTo>
                <a:cubicBezTo>
                  <a:pt x="172570" y="3530125"/>
                  <a:pt x="179581" y="3545924"/>
                  <a:pt x="190143" y="3559126"/>
                </a:cubicBezTo>
                <a:cubicBezTo>
                  <a:pt x="219881" y="3596299"/>
                  <a:pt x="264119" y="3617821"/>
                  <a:pt x="302685" y="3643532"/>
                </a:cubicBezTo>
                <a:lnTo>
                  <a:pt x="344888" y="3671667"/>
                </a:lnTo>
                <a:lnTo>
                  <a:pt x="387091" y="3699803"/>
                </a:lnTo>
                <a:cubicBezTo>
                  <a:pt x="391780" y="3751384"/>
                  <a:pt x="392158" y="3803541"/>
                  <a:pt x="401159" y="3854547"/>
                </a:cubicBezTo>
                <a:cubicBezTo>
                  <a:pt x="406313" y="3883753"/>
                  <a:pt x="404618" y="3922502"/>
                  <a:pt x="429294" y="3938953"/>
                </a:cubicBezTo>
                <a:cubicBezTo>
                  <a:pt x="443362" y="3948332"/>
                  <a:pt x="458295" y="3956527"/>
                  <a:pt x="471497" y="3967089"/>
                </a:cubicBezTo>
                <a:cubicBezTo>
                  <a:pt x="481854" y="3975374"/>
                  <a:pt x="488260" y="3988400"/>
                  <a:pt x="499633" y="3995224"/>
                </a:cubicBezTo>
                <a:cubicBezTo>
                  <a:pt x="543129" y="4021322"/>
                  <a:pt x="694174" y="4023141"/>
                  <a:pt x="696580" y="4023360"/>
                </a:cubicBezTo>
                <a:cubicBezTo>
                  <a:pt x="724715" y="4018671"/>
                  <a:pt x="755945" y="4022951"/>
                  <a:pt x="780986" y="4009292"/>
                </a:cubicBezTo>
                <a:cubicBezTo>
                  <a:pt x="810095" y="3993414"/>
                  <a:pt x="827879" y="3962399"/>
                  <a:pt x="851325" y="3938953"/>
                </a:cubicBezTo>
                <a:cubicBezTo>
                  <a:pt x="865393" y="3924885"/>
                  <a:pt x="874227" y="3901575"/>
                  <a:pt x="893528" y="3896750"/>
                </a:cubicBezTo>
                <a:cubicBezTo>
                  <a:pt x="964185" y="3879087"/>
                  <a:pt x="931457" y="3888797"/>
                  <a:pt x="992002" y="3868615"/>
                </a:cubicBezTo>
                <a:cubicBezTo>
                  <a:pt x="1024827" y="3873304"/>
                  <a:pt x="1058167" y="3875227"/>
                  <a:pt x="1090476" y="3882683"/>
                </a:cubicBezTo>
                <a:cubicBezTo>
                  <a:pt x="1119374" y="3889352"/>
                  <a:pt x="1174882" y="3910818"/>
                  <a:pt x="1174882" y="3910818"/>
                </a:cubicBezTo>
                <a:cubicBezTo>
                  <a:pt x="1188950" y="3924886"/>
                  <a:pt x="1200896" y="3941458"/>
                  <a:pt x="1217085" y="3953021"/>
                </a:cubicBezTo>
                <a:cubicBezTo>
                  <a:pt x="1247504" y="3974749"/>
                  <a:pt x="1281120" y="3983744"/>
                  <a:pt x="1315559" y="3995224"/>
                </a:cubicBezTo>
                <a:cubicBezTo>
                  <a:pt x="1364665" y="4044331"/>
                  <a:pt x="1331111" y="4019165"/>
                  <a:pt x="1428100" y="4051495"/>
                </a:cubicBezTo>
                <a:lnTo>
                  <a:pt x="1470303" y="4065563"/>
                </a:lnTo>
                <a:cubicBezTo>
                  <a:pt x="1521885" y="4060874"/>
                  <a:pt x="1574259" y="4061653"/>
                  <a:pt x="1625048" y="4051495"/>
                </a:cubicBezTo>
                <a:cubicBezTo>
                  <a:pt x="1645612" y="4047382"/>
                  <a:pt x="1661683" y="4030723"/>
                  <a:pt x="1681319" y="4023360"/>
                </a:cubicBezTo>
                <a:cubicBezTo>
                  <a:pt x="1699422" y="4016571"/>
                  <a:pt x="1718832" y="4013981"/>
                  <a:pt x="1737589" y="4009292"/>
                </a:cubicBezTo>
                <a:cubicBezTo>
                  <a:pt x="1765725" y="3990535"/>
                  <a:pt x="1803239" y="3981157"/>
                  <a:pt x="1821996" y="3953021"/>
                </a:cubicBezTo>
                <a:cubicBezTo>
                  <a:pt x="1886491" y="3856277"/>
                  <a:pt x="1846187" y="3879308"/>
                  <a:pt x="1920469" y="3854547"/>
                </a:cubicBezTo>
                <a:cubicBezTo>
                  <a:pt x="2014254" y="3859236"/>
                  <a:pt x="2108274" y="3860480"/>
                  <a:pt x="2201823" y="3868615"/>
                </a:cubicBezTo>
                <a:cubicBezTo>
                  <a:pt x="2263962" y="3874018"/>
                  <a:pt x="2226964" y="3883699"/>
                  <a:pt x="2272162" y="3910818"/>
                </a:cubicBezTo>
                <a:cubicBezTo>
                  <a:pt x="2308127" y="3932397"/>
                  <a:pt x="2344914" y="3953826"/>
                  <a:pt x="2384703" y="3967089"/>
                </a:cubicBezTo>
                <a:lnTo>
                  <a:pt x="2511313" y="4009292"/>
                </a:lnTo>
                <a:lnTo>
                  <a:pt x="2553516" y="4023360"/>
                </a:lnTo>
                <a:cubicBezTo>
                  <a:pt x="2637922" y="4018671"/>
                  <a:pt x="2722851" y="4019778"/>
                  <a:pt x="2806734" y="4009292"/>
                </a:cubicBezTo>
                <a:cubicBezTo>
                  <a:pt x="2836162" y="4005613"/>
                  <a:pt x="2891140" y="3981156"/>
                  <a:pt x="2891140" y="3981156"/>
                </a:cubicBezTo>
                <a:cubicBezTo>
                  <a:pt x="2924400" y="3947896"/>
                  <a:pt x="2947505" y="3920812"/>
                  <a:pt x="2989614" y="3896750"/>
                </a:cubicBezTo>
                <a:cubicBezTo>
                  <a:pt x="3002489" y="3889393"/>
                  <a:pt x="3017749" y="3887372"/>
                  <a:pt x="3031817" y="3882683"/>
                </a:cubicBezTo>
                <a:cubicBezTo>
                  <a:pt x="3041196" y="3873304"/>
                  <a:pt x="3051667" y="3864904"/>
                  <a:pt x="3059953" y="3854547"/>
                </a:cubicBezTo>
                <a:cubicBezTo>
                  <a:pt x="3070515" y="3841345"/>
                  <a:pt x="3074886" y="3822906"/>
                  <a:pt x="3088088" y="3812344"/>
                </a:cubicBezTo>
                <a:cubicBezTo>
                  <a:pt x="3099667" y="3803081"/>
                  <a:pt x="3117028" y="3804908"/>
                  <a:pt x="3130291" y="3798276"/>
                </a:cubicBezTo>
                <a:cubicBezTo>
                  <a:pt x="3145413" y="3790715"/>
                  <a:pt x="3158426" y="3779519"/>
                  <a:pt x="3172494" y="3770141"/>
                </a:cubicBezTo>
                <a:cubicBezTo>
                  <a:pt x="3238143" y="3774830"/>
                  <a:pt x="3304627" y="3772771"/>
                  <a:pt x="3369442" y="3784209"/>
                </a:cubicBezTo>
                <a:cubicBezTo>
                  <a:pt x="3409332" y="3791248"/>
                  <a:pt x="3410162" y="3822709"/>
                  <a:pt x="3439780" y="3840480"/>
                </a:cubicBezTo>
                <a:cubicBezTo>
                  <a:pt x="3452495" y="3848109"/>
                  <a:pt x="3467915" y="3849858"/>
                  <a:pt x="3481983" y="3854547"/>
                </a:cubicBezTo>
                <a:cubicBezTo>
                  <a:pt x="3491362" y="3863926"/>
                  <a:pt x="3498256" y="3876751"/>
                  <a:pt x="3510119" y="3882683"/>
                </a:cubicBezTo>
                <a:cubicBezTo>
                  <a:pt x="3527412" y="3891329"/>
                  <a:pt x="3547515" y="3892556"/>
                  <a:pt x="3566389" y="3896750"/>
                </a:cubicBezTo>
                <a:cubicBezTo>
                  <a:pt x="3668239" y="3919383"/>
                  <a:pt x="3603520" y="3899748"/>
                  <a:pt x="3678931" y="3924886"/>
                </a:cubicBezTo>
                <a:cubicBezTo>
                  <a:pt x="3749269" y="3920197"/>
                  <a:pt x="3820411" y="3922407"/>
                  <a:pt x="3889946" y="3910818"/>
                </a:cubicBezTo>
                <a:cubicBezTo>
                  <a:pt x="3917293" y="3906260"/>
                  <a:pt x="3940505" y="3870371"/>
                  <a:pt x="3960285" y="3854547"/>
                </a:cubicBezTo>
                <a:cubicBezTo>
                  <a:pt x="3973487" y="3843985"/>
                  <a:pt x="3988420" y="3835790"/>
                  <a:pt x="4002488" y="3826412"/>
                </a:cubicBezTo>
                <a:cubicBezTo>
                  <a:pt x="4031665" y="3709706"/>
                  <a:pt x="3989384" y="3811573"/>
                  <a:pt x="4058759" y="3756073"/>
                </a:cubicBezTo>
                <a:cubicBezTo>
                  <a:pt x="4071961" y="3745511"/>
                  <a:pt x="4074939" y="3725825"/>
                  <a:pt x="4086894" y="3713870"/>
                </a:cubicBezTo>
                <a:cubicBezTo>
                  <a:pt x="4088519" y="3712245"/>
                  <a:pt x="4172815" y="3648097"/>
                  <a:pt x="4185368" y="3643532"/>
                </a:cubicBezTo>
                <a:cubicBezTo>
                  <a:pt x="4221708" y="3630317"/>
                  <a:pt x="4261225" y="3627623"/>
                  <a:pt x="4297909" y="3615396"/>
                </a:cubicBezTo>
                <a:lnTo>
                  <a:pt x="4340113" y="3601329"/>
                </a:lnTo>
                <a:cubicBezTo>
                  <a:pt x="4396384" y="3606018"/>
                  <a:pt x="4453084" y="3607020"/>
                  <a:pt x="4508925" y="3615396"/>
                </a:cubicBezTo>
                <a:cubicBezTo>
                  <a:pt x="4547165" y="3621132"/>
                  <a:pt x="4583952" y="3634153"/>
                  <a:pt x="4621466" y="3643532"/>
                </a:cubicBezTo>
                <a:lnTo>
                  <a:pt x="4677737" y="3657600"/>
                </a:lnTo>
                <a:cubicBezTo>
                  <a:pt x="4721915" y="3701777"/>
                  <a:pt x="4689550" y="3679062"/>
                  <a:pt x="4762143" y="3699803"/>
                </a:cubicBezTo>
                <a:cubicBezTo>
                  <a:pt x="4824703" y="3717677"/>
                  <a:pt x="4787333" y="3713281"/>
                  <a:pt x="4860617" y="3727938"/>
                </a:cubicBezTo>
                <a:cubicBezTo>
                  <a:pt x="4888587" y="3733532"/>
                  <a:pt x="4917133" y="3736030"/>
                  <a:pt x="4945023" y="3742006"/>
                </a:cubicBezTo>
                <a:cubicBezTo>
                  <a:pt x="4982833" y="3750108"/>
                  <a:pt x="5020051" y="3760763"/>
                  <a:pt x="5057565" y="3770141"/>
                </a:cubicBezTo>
                <a:cubicBezTo>
                  <a:pt x="5076322" y="3774830"/>
                  <a:pt x="5095494" y="3778095"/>
                  <a:pt x="5113836" y="3784209"/>
                </a:cubicBezTo>
                <a:cubicBezTo>
                  <a:pt x="5141971" y="3793587"/>
                  <a:pt x="5171716" y="3799081"/>
                  <a:pt x="5198242" y="3812344"/>
                </a:cubicBezTo>
                <a:cubicBezTo>
                  <a:pt x="5216999" y="3821723"/>
                  <a:pt x="5234426" y="3834454"/>
                  <a:pt x="5254513" y="3840480"/>
                </a:cubicBezTo>
                <a:cubicBezTo>
                  <a:pt x="5281833" y="3848676"/>
                  <a:pt x="5310784" y="3849858"/>
                  <a:pt x="5338919" y="3854547"/>
                </a:cubicBezTo>
                <a:cubicBezTo>
                  <a:pt x="5393471" y="3872731"/>
                  <a:pt x="5430193" y="3886171"/>
                  <a:pt x="5493663" y="3896750"/>
                </a:cubicBezTo>
                <a:cubicBezTo>
                  <a:pt x="5521798" y="3901439"/>
                  <a:pt x="5550099" y="3905224"/>
                  <a:pt x="5578069" y="3910818"/>
                </a:cubicBezTo>
                <a:cubicBezTo>
                  <a:pt x="5597028" y="3914610"/>
                  <a:pt x="5615750" y="3919575"/>
                  <a:pt x="5634340" y="3924886"/>
                </a:cubicBezTo>
                <a:cubicBezTo>
                  <a:pt x="5648598" y="3928960"/>
                  <a:pt x="5662002" y="3936045"/>
                  <a:pt x="5676543" y="3938953"/>
                </a:cubicBezTo>
                <a:cubicBezTo>
                  <a:pt x="5760533" y="3955751"/>
                  <a:pt x="5857194" y="3968780"/>
                  <a:pt x="5943829" y="3981156"/>
                </a:cubicBezTo>
                <a:cubicBezTo>
                  <a:pt x="6060862" y="4020167"/>
                  <a:pt x="5874371" y="3960799"/>
                  <a:pt x="6084506" y="4009292"/>
                </a:cubicBezTo>
                <a:cubicBezTo>
                  <a:pt x="6113404" y="4015961"/>
                  <a:pt x="6139554" y="4033233"/>
                  <a:pt x="6168913" y="4037427"/>
                </a:cubicBezTo>
                <a:cubicBezTo>
                  <a:pt x="6355708" y="4064113"/>
                  <a:pt x="6234274" y="4049752"/>
                  <a:pt x="6534673" y="4065563"/>
                </a:cubicBezTo>
                <a:cubicBezTo>
                  <a:pt x="6665971" y="4060874"/>
                  <a:pt x="6797400" y="4058990"/>
                  <a:pt x="6928568" y="4051495"/>
                </a:cubicBezTo>
                <a:cubicBezTo>
                  <a:pt x="7069522" y="4043440"/>
                  <a:pt x="6981265" y="4040368"/>
                  <a:pt x="7083313" y="4023360"/>
                </a:cubicBezTo>
                <a:cubicBezTo>
                  <a:pt x="7120604" y="4017145"/>
                  <a:pt x="7158563" y="4015507"/>
                  <a:pt x="7195854" y="4009292"/>
                </a:cubicBezTo>
                <a:cubicBezTo>
                  <a:pt x="7248634" y="4000495"/>
                  <a:pt x="7247494" y="3994537"/>
                  <a:pt x="7294328" y="3981156"/>
                </a:cubicBezTo>
                <a:cubicBezTo>
                  <a:pt x="7330032" y="3970955"/>
                  <a:pt x="7359065" y="3967480"/>
                  <a:pt x="7392802" y="3953021"/>
                </a:cubicBezTo>
                <a:cubicBezTo>
                  <a:pt x="7495790" y="3908883"/>
                  <a:pt x="7401601" y="3936754"/>
                  <a:pt x="7505343" y="3910818"/>
                </a:cubicBezTo>
                <a:cubicBezTo>
                  <a:pt x="7514722" y="3901440"/>
                  <a:pt x="7522443" y="3890040"/>
                  <a:pt x="7533479" y="3882683"/>
                </a:cubicBezTo>
                <a:cubicBezTo>
                  <a:pt x="7550928" y="3871050"/>
                  <a:pt x="7570176" y="3862075"/>
                  <a:pt x="7589749" y="3854547"/>
                </a:cubicBezTo>
                <a:cubicBezTo>
                  <a:pt x="7632460" y="3838119"/>
                  <a:pt x="7717636" y="3809275"/>
                  <a:pt x="7772629" y="3798276"/>
                </a:cubicBezTo>
                <a:cubicBezTo>
                  <a:pt x="7800599" y="3792682"/>
                  <a:pt x="7828900" y="3788898"/>
                  <a:pt x="7857036" y="3784209"/>
                </a:cubicBezTo>
                <a:cubicBezTo>
                  <a:pt x="7953780" y="3719713"/>
                  <a:pt x="7909363" y="3738631"/>
                  <a:pt x="7983645" y="3713870"/>
                </a:cubicBezTo>
                <a:lnTo>
                  <a:pt x="8039916" y="3629464"/>
                </a:lnTo>
                <a:cubicBezTo>
                  <a:pt x="8049294" y="3615396"/>
                  <a:pt x="8062704" y="3603301"/>
                  <a:pt x="8068051" y="3587261"/>
                </a:cubicBezTo>
                <a:lnTo>
                  <a:pt x="8082119" y="3545058"/>
                </a:lnTo>
                <a:cubicBezTo>
                  <a:pt x="8077430" y="3451273"/>
                  <a:pt x="8076186" y="3357253"/>
                  <a:pt x="8068051" y="3263704"/>
                </a:cubicBezTo>
                <a:cubicBezTo>
                  <a:pt x="8063891" y="3215867"/>
                  <a:pt x="8044815" y="3221975"/>
                  <a:pt x="8025848" y="3179298"/>
                </a:cubicBezTo>
                <a:cubicBezTo>
                  <a:pt x="8013803" y="3152197"/>
                  <a:pt x="8007091" y="3123027"/>
                  <a:pt x="7997713" y="3094892"/>
                </a:cubicBezTo>
                <a:cubicBezTo>
                  <a:pt x="7993024" y="3080824"/>
                  <a:pt x="7994130" y="3063174"/>
                  <a:pt x="7983645" y="3052689"/>
                </a:cubicBezTo>
                <a:cubicBezTo>
                  <a:pt x="7957475" y="3026519"/>
                  <a:pt x="7945121" y="3017843"/>
                  <a:pt x="7927374" y="2982350"/>
                </a:cubicBezTo>
                <a:cubicBezTo>
                  <a:pt x="7920742" y="2969087"/>
                  <a:pt x="7921531" y="2952485"/>
                  <a:pt x="7913306" y="2940147"/>
                </a:cubicBezTo>
                <a:cubicBezTo>
                  <a:pt x="7902270" y="2923594"/>
                  <a:pt x="7885171" y="2912012"/>
                  <a:pt x="7871103" y="2897944"/>
                </a:cubicBezTo>
                <a:cubicBezTo>
                  <a:pt x="7827398" y="2810533"/>
                  <a:pt x="7854437" y="2874784"/>
                  <a:pt x="7828900" y="2785403"/>
                </a:cubicBezTo>
                <a:cubicBezTo>
                  <a:pt x="7824826" y="2771145"/>
                  <a:pt x="7818907" y="2757458"/>
                  <a:pt x="7814833" y="2743200"/>
                </a:cubicBezTo>
                <a:cubicBezTo>
                  <a:pt x="7809522" y="2724610"/>
                  <a:pt x="7806077" y="2705519"/>
                  <a:pt x="7800765" y="2686929"/>
                </a:cubicBezTo>
                <a:cubicBezTo>
                  <a:pt x="7796691" y="2672671"/>
                  <a:pt x="7789914" y="2659202"/>
                  <a:pt x="7786697" y="2644726"/>
                </a:cubicBezTo>
                <a:cubicBezTo>
                  <a:pt x="7780509" y="2616882"/>
                  <a:pt x="7777318" y="2588455"/>
                  <a:pt x="7772629" y="2560320"/>
                </a:cubicBezTo>
                <a:cubicBezTo>
                  <a:pt x="7777318" y="2513428"/>
                  <a:pt x="7776100" y="2465562"/>
                  <a:pt x="7786697" y="2419643"/>
                </a:cubicBezTo>
                <a:cubicBezTo>
                  <a:pt x="7790499" y="2403169"/>
                  <a:pt x="7807272" y="2392562"/>
                  <a:pt x="7814833" y="2377440"/>
                </a:cubicBezTo>
                <a:cubicBezTo>
                  <a:pt x="7821465" y="2364177"/>
                  <a:pt x="7822268" y="2348499"/>
                  <a:pt x="7828900" y="2335236"/>
                </a:cubicBezTo>
                <a:cubicBezTo>
                  <a:pt x="7844707" y="2303621"/>
                  <a:pt x="7872574" y="2273051"/>
                  <a:pt x="7899239" y="2250830"/>
                </a:cubicBezTo>
                <a:cubicBezTo>
                  <a:pt x="7912227" y="2240006"/>
                  <a:pt x="7927374" y="2232073"/>
                  <a:pt x="7941442" y="2222695"/>
                </a:cubicBezTo>
                <a:cubicBezTo>
                  <a:pt x="8007747" y="2123236"/>
                  <a:pt x="7921153" y="2242984"/>
                  <a:pt x="8025848" y="2138289"/>
                </a:cubicBezTo>
                <a:cubicBezTo>
                  <a:pt x="8119636" y="2044501"/>
                  <a:pt x="7983640" y="2142982"/>
                  <a:pt x="8096186" y="2067950"/>
                </a:cubicBezTo>
                <a:cubicBezTo>
                  <a:pt x="8105565" y="2053882"/>
                  <a:pt x="8112367" y="2037702"/>
                  <a:pt x="8124322" y="2025747"/>
                </a:cubicBezTo>
                <a:cubicBezTo>
                  <a:pt x="8190393" y="1959677"/>
                  <a:pt x="8169203" y="2010246"/>
                  <a:pt x="8222796" y="1941341"/>
                </a:cubicBezTo>
                <a:cubicBezTo>
                  <a:pt x="8243556" y="1914650"/>
                  <a:pt x="8279066" y="1856935"/>
                  <a:pt x="8279066" y="1856935"/>
                </a:cubicBezTo>
                <a:cubicBezTo>
                  <a:pt x="8317645" y="1702620"/>
                  <a:pt x="8310299" y="1754544"/>
                  <a:pt x="8279066" y="1463040"/>
                </a:cubicBezTo>
                <a:cubicBezTo>
                  <a:pt x="8276832" y="1442188"/>
                  <a:pt x="8258294" y="1426405"/>
                  <a:pt x="8250931" y="1406769"/>
                </a:cubicBezTo>
                <a:cubicBezTo>
                  <a:pt x="8244142" y="1388666"/>
                  <a:pt x="8242174" y="1369088"/>
                  <a:pt x="8236863" y="1350498"/>
                </a:cubicBezTo>
                <a:cubicBezTo>
                  <a:pt x="8223062" y="1302195"/>
                  <a:pt x="8219673" y="1302048"/>
                  <a:pt x="8194660" y="1252024"/>
                </a:cubicBezTo>
                <a:cubicBezTo>
                  <a:pt x="8165768" y="1107559"/>
                  <a:pt x="8205444" y="1259520"/>
                  <a:pt x="8124322" y="1097280"/>
                </a:cubicBezTo>
                <a:cubicBezTo>
                  <a:pt x="8114943" y="1078523"/>
                  <a:pt x="8104447" y="1060284"/>
                  <a:pt x="8096186" y="1041009"/>
                </a:cubicBezTo>
                <a:cubicBezTo>
                  <a:pt x="8090345" y="1027379"/>
                  <a:pt x="8089748" y="1011521"/>
                  <a:pt x="8082119" y="998806"/>
                </a:cubicBezTo>
                <a:cubicBezTo>
                  <a:pt x="8075295" y="987433"/>
                  <a:pt x="8062474" y="980859"/>
                  <a:pt x="8053983" y="970670"/>
                </a:cubicBezTo>
                <a:cubicBezTo>
                  <a:pt x="8038973" y="952658"/>
                  <a:pt x="8027038" y="932202"/>
                  <a:pt x="8011780" y="914400"/>
                </a:cubicBezTo>
                <a:cubicBezTo>
                  <a:pt x="7992152" y="891501"/>
                  <a:pt x="7956786" y="856666"/>
                  <a:pt x="7927374" y="844061"/>
                </a:cubicBezTo>
                <a:cubicBezTo>
                  <a:pt x="7909603" y="836445"/>
                  <a:pt x="7888950" y="837429"/>
                  <a:pt x="7871103" y="829993"/>
                </a:cubicBezTo>
                <a:cubicBezTo>
                  <a:pt x="7832388" y="813862"/>
                  <a:pt x="7793459" y="796988"/>
                  <a:pt x="7758562" y="773723"/>
                </a:cubicBezTo>
                <a:cubicBezTo>
                  <a:pt x="7744494" y="764344"/>
                  <a:pt x="7732399" y="750934"/>
                  <a:pt x="7716359" y="745587"/>
                </a:cubicBezTo>
                <a:cubicBezTo>
                  <a:pt x="7689299" y="736567"/>
                  <a:pt x="7660088" y="736209"/>
                  <a:pt x="7631953" y="731520"/>
                </a:cubicBezTo>
                <a:cubicBezTo>
                  <a:pt x="7613196" y="722141"/>
                  <a:pt x="7595914" y="708902"/>
                  <a:pt x="7575682" y="703384"/>
                </a:cubicBezTo>
                <a:cubicBezTo>
                  <a:pt x="7543692" y="694659"/>
                  <a:pt x="7510366" y="689316"/>
                  <a:pt x="7477208" y="689316"/>
                </a:cubicBezTo>
                <a:cubicBezTo>
                  <a:pt x="7280205" y="689316"/>
                  <a:pt x="7083313" y="698695"/>
                  <a:pt x="6886365" y="703384"/>
                </a:cubicBezTo>
                <a:cubicBezTo>
                  <a:pt x="6789904" y="735538"/>
                  <a:pt x="6909616" y="697572"/>
                  <a:pt x="6773823" y="731520"/>
                </a:cubicBezTo>
                <a:cubicBezTo>
                  <a:pt x="6759437" y="735116"/>
                  <a:pt x="6746161" y="742679"/>
                  <a:pt x="6731620" y="745587"/>
                </a:cubicBezTo>
                <a:cubicBezTo>
                  <a:pt x="6699106" y="752090"/>
                  <a:pt x="6665769" y="753723"/>
                  <a:pt x="6633146" y="759655"/>
                </a:cubicBezTo>
                <a:cubicBezTo>
                  <a:pt x="6614124" y="763114"/>
                  <a:pt x="6595947" y="770545"/>
                  <a:pt x="6576876" y="773723"/>
                </a:cubicBezTo>
                <a:cubicBezTo>
                  <a:pt x="6511462" y="784625"/>
                  <a:pt x="6379928" y="801858"/>
                  <a:pt x="6379928" y="801858"/>
                </a:cubicBezTo>
                <a:cubicBezTo>
                  <a:pt x="6272076" y="797169"/>
                  <a:pt x="6164007" y="796070"/>
                  <a:pt x="6056371" y="787790"/>
                </a:cubicBezTo>
                <a:cubicBezTo>
                  <a:pt x="6041586" y="786653"/>
                  <a:pt x="6026235" y="782342"/>
                  <a:pt x="6014168" y="773723"/>
                </a:cubicBezTo>
                <a:cubicBezTo>
                  <a:pt x="5992583" y="758305"/>
                  <a:pt x="5976654" y="736209"/>
                  <a:pt x="5957897" y="717452"/>
                </a:cubicBezTo>
                <a:cubicBezTo>
                  <a:pt x="5948519" y="708073"/>
                  <a:pt x="5940798" y="696673"/>
                  <a:pt x="5929762" y="689316"/>
                </a:cubicBezTo>
                <a:cubicBezTo>
                  <a:pt x="5892248" y="664307"/>
                  <a:pt x="5874519" y="656473"/>
                  <a:pt x="5845356" y="618978"/>
                </a:cubicBezTo>
                <a:cubicBezTo>
                  <a:pt x="5824596" y="592286"/>
                  <a:pt x="5807842" y="562707"/>
                  <a:pt x="5789085" y="534572"/>
                </a:cubicBezTo>
                <a:cubicBezTo>
                  <a:pt x="5779706" y="520504"/>
                  <a:pt x="5775017" y="501748"/>
                  <a:pt x="5760949" y="492369"/>
                </a:cubicBezTo>
                <a:cubicBezTo>
                  <a:pt x="5746881" y="482990"/>
                  <a:pt x="5734286" y="470893"/>
                  <a:pt x="5718746" y="464233"/>
                </a:cubicBezTo>
                <a:cubicBezTo>
                  <a:pt x="5701367" y="456785"/>
                  <a:pt x="5604649" y="438600"/>
                  <a:pt x="5592137" y="436098"/>
                </a:cubicBezTo>
                <a:cubicBezTo>
                  <a:pt x="5493663" y="440787"/>
                  <a:pt x="5395011" y="442605"/>
                  <a:pt x="5296716" y="450166"/>
                </a:cubicBezTo>
                <a:cubicBezTo>
                  <a:pt x="5272876" y="452000"/>
                  <a:pt x="5249445" y="457942"/>
                  <a:pt x="5226377" y="464233"/>
                </a:cubicBezTo>
                <a:cubicBezTo>
                  <a:pt x="5171246" y="479269"/>
                  <a:pt x="5133729" y="493059"/>
                  <a:pt x="5085700" y="520504"/>
                </a:cubicBezTo>
                <a:cubicBezTo>
                  <a:pt x="5009341" y="564138"/>
                  <a:pt x="5078672" y="536915"/>
                  <a:pt x="5001294" y="562707"/>
                </a:cubicBezTo>
                <a:cubicBezTo>
                  <a:pt x="4933370" y="630633"/>
                  <a:pt x="5019675" y="548004"/>
                  <a:pt x="4930956" y="618978"/>
                </a:cubicBezTo>
                <a:cubicBezTo>
                  <a:pt x="4920599" y="627263"/>
                  <a:pt x="4913177" y="638828"/>
                  <a:pt x="4902820" y="647113"/>
                </a:cubicBezTo>
                <a:cubicBezTo>
                  <a:pt x="4877438" y="667418"/>
                  <a:pt x="4833233" y="691829"/>
                  <a:pt x="4804346" y="703384"/>
                </a:cubicBezTo>
                <a:cubicBezTo>
                  <a:pt x="4747255" y="726221"/>
                  <a:pt x="4718947" y="731768"/>
                  <a:pt x="4663669" y="745587"/>
                </a:cubicBezTo>
                <a:cubicBezTo>
                  <a:pt x="4644564" y="741766"/>
                  <a:pt x="4559769" y="725968"/>
                  <a:pt x="4537060" y="717452"/>
                </a:cubicBezTo>
                <a:cubicBezTo>
                  <a:pt x="4517424" y="710088"/>
                  <a:pt x="4500064" y="697577"/>
                  <a:pt x="4480789" y="689316"/>
                </a:cubicBezTo>
                <a:cubicBezTo>
                  <a:pt x="4467159" y="683475"/>
                  <a:pt x="4452654" y="679938"/>
                  <a:pt x="4438586" y="675249"/>
                </a:cubicBezTo>
                <a:cubicBezTo>
                  <a:pt x="4337627" y="607942"/>
                  <a:pt x="4378090" y="642888"/>
                  <a:pt x="4311977" y="576775"/>
                </a:cubicBezTo>
                <a:cubicBezTo>
                  <a:pt x="4287254" y="502607"/>
                  <a:pt x="4314249" y="562621"/>
                  <a:pt x="4255706" y="492369"/>
                </a:cubicBezTo>
                <a:cubicBezTo>
                  <a:pt x="4219149" y="448501"/>
                  <a:pt x="4240361" y="454770"/>
                  <a:pt x="4199436" y="422030"/>
                </a:cubicBezTo>
                <a:cubicBezTo>
                  <a:pt x="4186234" y="411468"/>
                  <a:pt x="4169957" y="405028"/>
                  <a:pt x="4157233" y="393895"/>
                </a:cubicBezTo>
                <a:cubicBezTo>
                  <a:pt x="4132279" y="372060"/>
                  <a:pt x="4114483" y="341949"/>
                  <a:pt x="4086894" y="323556"/>
                </a:cubicBezTo>
                <a:cubicBezTo>
                  <a:pt x="4072826" y="314178"/>
                  <a:pt x="4057679" y="306245"/>
                  <a:pt x="4044691" y="295421"/>
                </a:cubicBezTo>
                <a:cubicBezTo>
                  <a:pt x="4029407" y="282685"/>
                  <a:pt x="4018192" y="265432"/>
                  <a:pt x="4002488" y="253218"/>
                </a:cubicBezTo>
                <a:cubicBezTo>
                  <a:pt x="3929929" y="196783"/>
                  <a:pt x="3939556" y="204105"/>
                  <a:pt x="3875879" y="182880"/>
                </a:cubicBezTo>
                <a:cubicBezTo>
                  <a:pt x="3754945" y="102255"/>
                  <a:pt x="3907946" y="198912"/>
                  <a:pt x="3791473" y="140676"/>
                </a:cubicBezTo>
                <a:cubicBezTo>
                  <a:pt x="3776350" y="133115"/>
                  <a:pt x="3764392" y="120102"/>
                  <a:pt x="3749269" y="112541"/>
                </a:cubicBezTo>
                <a:cubicBezTo>
                  <a:pt x="3726778" y="101295"/>
                  <a:pt x="3671837" y="90418"/>
                  <a:pt x="3650796" y="84406"/>
                </a:cubicBezTo>
                <a:cubicBezTo>
                  <a:pt x="3552578" y="56344"/>
                  <a:pt x="3678188" y="80280"/>
                  <a:pt x="3510119" y="56270"/>
                </a:cubicBezTo>
                <a:cubicBezTo>
                  <a:pt x="3388199" y="60959"/>
                  <a:pt x="3266099" y="62222"/>
                  <a:pt x="3144359" y="70338"/>
                </a:cubicBezTo>
                <a:cubicBezTo>
                  <a:pt x="3125068" y="71624"/>
                  <a:pt x="3107159" y="81228"/>
                  <a:pt x="3088088" y="84406"/>
                </a:cubicBezTo>
                <a:cubicBezTo>
                  <a:pt x="3050796" y="90621"/>
                  <a:pt x="3012934" y="92865"/>
                  <a:pt x="2975546" y="98473"/>
                </a:cubicBezTo>
                <a:cubicBezTo>
                  <a:pt x="2919130" y="106935"/>
                  <a:pt x="2863208" y="118542"/>
                  <a:pt x="2806734" y="126609"/>
                </a:cubicBezTo>
                <a:cubicBezTo>
                  <a:pt x="2773909" y="131298"/>
                  <a:pt x="2740967" y="135225"/>
                  <a:pt x="2708260" y="140676"/>
                </a:cubicBezTo>
                <a:cubicBezTo>
                  <a:pt x="2654687" y="149605"/>
                  <a:pt x="2632231" y="156167"/>
                  <a:pt x="2581651" y="168812"/>
                </a:cubicBezTo>
                <a:cubicBezTo>
                  <a:pt x="2280448" y="159096"/>
                  <a:pt x="2231302" y="167314"/>
                  <a:pt x="2004876" y="140676"/>
                </a:cubicBezTo>
                <a:cubicBezTo>
                  <a:pt x="1959873" y="135382"/>
                  <a:pt x="1883288" y="124348"/>
                  <a:pt x="1836063" y="112541"/>
                </a:cubicBezTo>
                <a:cubicBezTo>
                  <a:pt x="1775688" y="97447"/>
                  <a:pt x="1804687" y="97177"/>
                  <a:pt x="1737589" y="70338"/>
                </a:cubicBezTo>
                <a:cubicBezTo>
                  <a:pt x="1710053" y="59324"/>
                  <a:pt x="1681318" y="51581"/>
                  <a:pt x="1653183" y="42203"/>
                </a:cubicBezTo>
                <a:cubicBezTo>
                  <a:pt x="1639115" y="37514"/>
                  <a:pt x="1625366" y="31731"/>
                  <a:pt x="1610980" y="28135"/>
                </a:cubicBezTo>
                <a:lnTo>
                  <a:pt x="1498439" y="0"/>
                </a:lnTo>
                <a:cubicBezTo>
                  <a:pt x="1409344" y="4689"/>
                  <a:pt x="1320005" y="5990"/>
                  <a:pt x="1231153" y="14067"/>
                </a:cubicBezTo>
                <a:cubicBezTo>
                  <a:pt x="1216385" y="15410"/>
                  <a:pt x="1199435" y="17649"/>
                  <a:pt x="1188949" y="28135"/>
                </a:cubicBezTo>
                <a:cubicBezTo>
                  <a:pt x="1178464" y="38620"/>
                  <a:pt x="1181514" y="57075"/>
                  <a:pt x="1174882" y="70338"/>
                </a:cubicBezTo>
                <a:cubicBezTo>
                  <a:pt x="1167321" y="85460"/>
                  <a:pt x="1156125" y="98473"/>
                  <a:pt x="1146746" y="112541"/>
                </a:cubicBezTo>
                <a:cubicBezTo>
                  <a:pt x="1137368" y="140676"/>
                  <a:pt x="1146746" y="187568"/>
                  <a:pt x="1118611" y="196947"/>
                </a:cubicBezTo>
                <a:lnTo>
                  <a:pt x="1034205" y="225083"/>
                </a:lnTo>
                <a:cubicBezTo>
                  <a:pt x="985709" y="241248"/>
                  <a:pt x="1022482" y="236806"/>
                  <a:pt x="1020137" y="239150"/>
                </a:cubicBez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Co nam mogą oba zaoferować 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Słodki smak i zawarty efekt gazowanego napoju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Naturalne pochodzenie, świeżość, mniej cukru</a:t>
            </a:r>
            <a:endParaRPr lang="pl-PL" dirty="0"/>
          </a:p>
        </p:txBody>
      </p:sp>
      <p:pic>
        <p:nvPicPr>
          <p:cNvPr id="7" name="Symbol zastępczy zawartości 6" descr="cola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13438" r="26444"/>
          <a:stretch>
            <a:fillRect/>
          </a:stretch>
        </p:blipFill>
        <p:spPr>
          <a:xfrm>
            <a:off x="928662" y="1571612"/>
            <a:ext cx="3143272" cy="3280522"/>
          </a:xfrm>
          <a:prstGeom prst="rect">
            <a:avLst/>
          </a:prstGeom>
        </p:spPr>
      </p:pic>
      <p:pic>
        <p:nvPicPr>
          <p:cNvPr id="8" name="Symbol zastępczy zawartości 7" descr="sok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17636" r="22270"/>
          <a:stretch>
            <a:fillRect/>
          </a:stretch>
        </p:blipFill>
        <p:spPr>
          <a:xfrm>
            <a:off x="5357818" y="2285992"/>
            <a:ext cx="2428892" cy="2526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 Coli piszczy 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85720" y="1357298"/>
            <a:ext cx="5857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Ten gazowany napój kusi ładnym wyglądem, słodkim smakiem, bąbelkami i kolorową etykietką… jednak jaki ma skład….?</a:t>
            </a:r>
            <a:endParaRPr lang="pl-PL" dirty="0"/>
          </a:p>
        </p:txBody>
      </p:sp>
      <p:pic>
        <p:nvPicPr>
          <p:cNvPr id="4" name="Obraz 3" descr="en1.jpg"/>
          <p:cNvPicPr>
            <a:picLocks noChangeAspect="1"/>
          </p:cNvPicPr>
          <p:nvPr/>
        </p:nvPicPr>
        <p:blipFill>
          <a:blip r:embed="rId2" cstate="print"/>
          <a:srcRect t="497" r="792" b="71376"/>
          <a:stretch>
            <a:fillRect/>
          </a:stretch>
        </p:blipFill>
        <p:spPr>
          <a:xfrm>
            <a:off x="571472" y="2285992"/>
            <a:ext cx="8263413" cy="2276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Czego nam może „dostarczyć” ?</a:t>
            </a:r>
            <a:endParaRPr lang="pl-PL" dirty="0"/>
          </a:p>
        </p:txBody>
      </p:sp>
      <p:pic>
        <p:nvPicPr>
          <p:cNvPr id="3" name="Obraz 2" descr="en1.jpg"/>
          <p:cNvPicPr>
            <a:picLocks noChangeAspect="1"/>
          </p:cNvPicPr>
          <p:nvPr/>
        </p:nvPicPr>
        <p:blipFill>
          <a:blip r:embed="rId2" cstate="print"/>
          <a:srcRect t="28125" r="-195" b="51042"/>
          <a:stretch>
            <a:fillRect/>
          </a:stretch>
        </p:blipFill>
        <p:spPr>
          <a:xfrm>
            <a:off x="785786" y="3214686"/>
            <a:ext cx="8143932" cy="16452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pole tekstowe 3"/>
          <p:cNvSpPr txBox="1"/>
          <p:nvPr/>
        </p:nvSpPr>
        <p:spPr>
          <a:xfrm>
            <a:off x="1285852" y="1714488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Niby nie wiele, nie zawiera tłuszczu, błonnika, sodu ani białka, zawiera 10.6 grama cukru na 100ml.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Jakie ma konsekwencje dla zdrowia 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7158" y="1643050"/>
            <a:ext cx="6000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Jeżeli wypiłeś już całą puszkę coli, to właśnie dostarczyłeś do organizmu równowartość 7 dużych (5g) kostek cukru! W normalnych warunkach powinno to wywołać u Ciebie odruch wymiotny, ale zawarty w coli kwas fosforowy zakwasza ją i stąd wrażenie orzeźwienia.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214282" y="3214686"/>
            <a:ext cx="49292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[45 minut po wypiciu puszki Coli] organizm zaczyna produkować zwiększoną ilość dopaminy. Dopamina to hormon stymulujący „ośrodek przyjemności” w mózgu. Taka sama reakcja występuje po zażyciu heroiny. To nie jedyna wspólna cecha łącząca narkotyki i cukier. Od cukru również można się uzależnić. I to do tego stopnia, że w jednym z badań wykazano, że cukier uzależnia silniej od </a:t>
            </a:r>
            <a:r>
              <a:rPr lang="pl-PL" dirty="0" smtClean="0"/>
              <a:t>kokainy. </a:t>
            </a:r>
            <a:r>
              <a:rPr lang="pl-PL" dirty="0"/>
              <a:t>Nic więc dziwnego, że osoba uzależniona od coli zachowuje się przed jej wypiciem jak narkoman na głodzie.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143504" y="3000372"/>
            <a:ext cx="4000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kwas </a:t>
            </a:r>
            <a:r>
              <a:rPr lang="pl-PL" dirty="0"/>
              <a:t>fosforowy, który zaburza metabolizm wapnia i powoduje osteoporozę oraz rozmiękanie kości i </a:t>
            </a:r>
            <a:r>
              <a:rPr lang="pl-PL" dirty="0" smtClean="0"/>
              <a:t>zębów, występuje w Coli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Sok 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7158" y="1357298"/>
            <a:ext cx="4929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To zależy jaki, na półce zobaczysz taki, który zawiera tylko zagęszczone soki, lub taki który prócz tego soku zawierają też cukier, chemię, środki mocno konserwujące. </a:t>
            </a:r>
            <a:endParaRPr lang="pl-PL" dirty="0"/>
          </a:p>
        </p:txBody>
      </p:sp>
      <p:pic>
        <p:nvPicPr>
          <p:cNvPr id="5" name="Obraz 4" descr="sok-arbuzow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000240"/>
            <a:ext cx="6715140" cy="39561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FFFFFF"/>
            </a:solidFill>
            <a:miter lim="800000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Wyciskane, czy nie, mają jakieś wady ?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7158" y="1500174"/>
            <a:ext cx="5357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~~</a:t>
            </a:r>
            <a:r>
              <a:rPr lang="pl-PL" dirty="0"/>
              <a:t> Świeżo wyciskany sok jest krótko, świeży, można go przechowywać w lodówce, ale nie dłużej niż jeden </a:t>
            </a:r>
            <a:r>
              <a:rPr lang="pl-PL" dirty="0" smtClean="0"/>
              <a:t>dzień</a:t>
            </a:r>
          </a:p>
          <a:p>
            <a:r>
              <a:rPr lang="pl-PL" dirty="0" smtClean="0"/>
              <a:t>~~ Sok „zdrowy” to tylko taki który zrobisz sobie sam, gdy widzisz jak jest zrobiony, bez transportowania go w kartonach i butelkach</a:t>
            </a:r>
          </a:p>
          <a:p>
            <a:r>
              <a:rPr lang="pl-PL" dirty="0" smtClean="0"/>
              <a:t>~~ Soki kartonowe </a:t>
            </a:r>
            <a:r>
              <a:rPr lang="pl-PL" dirty="0"/>
              <a:t>Zawierają w sobie szereg chemicznych dodatków , </a:t>
            </a:r>
            <a:r>
              <a:rPr lang="pl-PL" dirty="0" smtClean="0"/>
              <a:t>takich </a:t>
            </a:r>
            <a:r>
              <a:rPr lang="pl-PL" dirty="0"/>
              <a:t>jak na </a:t>
            </a:r>
            <a:r>
              <a:rPr lang="pl-PL" dirty="0" smtClean="0"/>
              <a:t>przykład kwas cytrynowy. </a:t>
            </a:r>
            <a:r>
              <a:rPr lang="pl-PL" dirty="0"/>
              <a:t>Taki kwas znajduje się między innymi  w marchewkowych Kubusiach przeznaczonych dla dzieci, jak i </a:t>
            </a:r>
            <a:r>
              <a:rPr lang="pl-PL" dirty="0" smtClean="0"/>
              <a:t>wielu </a:t>
            </a:r>
            <a:r>
              <a:rPr lang="pl-PL" dirty="0"/>
              <a:t>innych sokach uważanych powszechnie za zdrowe. Stwierdzono, że syntetyczny kwas cytrynowy narusza system przewodnictwa elektrochemicznego w pracy komórek mózgowych. A skoro narusza pracę komórek mózgowych, to tym samym uszkadza mózg.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5643570" y="928670"/>
            <a:ext cx="32861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~~Soki </a:t>
            </a:r>
            <a:r>
              <a:rPr lang="pl-PL" dirty="0"/>
              <a:t>psują </a:t>
            </a:r>
            <a:r>
              <a:rPr lang="pl-PL" dirty="0" smtClean="0"/>
              <a:t>zęby, w </a:t>
            </a:r>
            <a:r>
              <a:rPr lang="pl-PL" dirty="0"/>
              <a:t>sokach owocowych i napojach gazowanych znajduje się kwas (kwasem jest także witamina C). A takie </a:t>
            </a:r>
            <a:r>
              <a:rPr lang="pl-PL" dirty="0" smtClean="0"/>
              <a:t>kwasy doprowadzają </a:t>
            </a:r>
            <a:r>
              <a:rPr lang="pl-PL" dirty="0"/>
              <a:t>do nadwrażliwości zębów. Najgorsze jest to, że sytuację pogarsza szczotkowanie zębów bezpośrednio po wypiciu soku. Szkliwo jest zmiękczone przez okres do godziny po wypiciu kwaśnego soku, w tym czasie jest szczególnie narażone na uszkodzenie podczas szczotkowania. </a:t>
            </a:r>
            <a:r>
              <a:rPr lang="pl-PL" dirty="0" smtClean="0"/>
              <a:t>Udowodniono </a:t>
            </a:r>
            <a:r>
              <a:rPr lang="pl-PL" dirty="0"/>
              <a:t>podczas badań, że sok pomarańczowy jest dla zębów tak silnym kwasem, że może je dosłownie wypłukać!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olny kształt 8"/>
          <p:cNvSpPr/>
          <p:nvPr/>
        </p:nvSpPr>
        <p:spPr>
          <a:xfrm>
            <a:off x="379828" y="1322363"/>
            <a:ext cx="7904428" cy="4093699"/>
          </a:xfrm>
          <a:custGeom>
            <a:avLst/>
            <a:gdLst>
              <a:gd name="connsiteX0" fmla="*/ 1392701 w 7904428"/>
              <a:gd name="connsiteY0" fmla="*/ 126609 h 4093699"/>
              <a:gd name="connsiteX1" fmla="*/ 1392701 w 7904428"/>
              <a:gd name="connsiteY1" fmla="*/ 126609 h 4093699"/>
              <a:gd name="connsiteX2" fmla="*/ 1266092 w 7904428"/>
              <a:gd name="connsiteY2" fmla="*/ 70339 h 4093699"/>
              <a:gd name="connsiteX3" fmla="*/ 1223889 w 7904428"/>
              <a:gd name="connsiteY3" fmla="*/ 56271 h 4093699"/>
              <a:gd name="connsiteX4" fmla="*/ 984738 w 7904428"/>
              <a:gd name="connsiteY4" fmla="*/ 70339 h 4093699"/>
              <a:gd name="connsiteX5" fmla="*/ 886264 w 7904428"/>
              <a:gd name="connsiteY5" fmla="*/ 98474 h 4093699"/>
              <a:gd name="connsiteX6" fmla="*/ 745587 w 7904428"/>
              <a:gd name="connsiteY6" fmla="*/ 126609 h 4093699"/>
              <a:gd name="connsiteX7" fmla="*/ 703384 w 7904428"/>
              <a:gd name="connsiteY7" fmla="*/ 154745 h 4093699"/>
              <a:gd name="connsiteX8" fmla="*/ 661181 w 7904428"/>
              <a:gd name="connsiteY8" fmla="*/ 239151 h 4093699"/>
              <a:gd name="connsiteX9" fmla="*/ 618978 w 7904428"/>
              <a:gd name="connsiteY9" fmla="*/ 323557 h 4093699"/>
              <a:gd name="connsiteX10" fmla="*/ 604910 w 7904428"/>
              <a:gd name="connsiteY10" fmla="*/ 379828 h 4093699"/>
              <a:gd name="connsiteX11" fmla="*/ 576775 w 7904428"/>
              <a:gd name="connsiteY11" fmla="*/ 464234 h 4093699"/>
              <a:gd name="connsiteX12" fmla="*/ 618978 w 7904428"/>
              <a:gd name="connsiteY12" fmla="*/ 689317 h 4093699"/>
              <a:gd name="connsiteX13" fmla="*/ 675249 w 7904428"/>
              <a:gd name="connsiteY13" fmla="*/ 745588 h 4093699"/>
              <a:gd name="connsiteX14" fmla="*/ 731520 w 7904428"/>
              <a:gd name="connsiteY14" fmla="*/ 829994 h 4093699"/>
              <a:gd name="connsiteX15" fmla="*/ 759655 w 7904428"/>
              <a:gd name="connsiteY15" fmla="*/ 928468 h 4093699"/>
              <a:gd name="connsiteX16" fmla="*/ 731520 w 7904428"/>
              <a:gd name="connsiteY16" fmla="*/ 1125415 h 4093699"/>
              <a:gd name="connsiteX17" fmla="*/ 717452 w 7904428"/>
              <a:gd name="connsiteY17" fmla="*/ 1167619 h 4093699"/>
              <a:gd name="connsiteX18" fmla="*/ 703384 w 7904428"/>
              <a:gd name="connsiteY18" fmla="*/ 1223889 h 4093699"/>
              <a:gd name="connsiteX19" fmla="*/ 633046 w 7904428"/>
              <a:gd name="connsiteY19" fmla="*/ 1308295 h 4093699"/>
              <a:gd name="connsiteX20" fmla="*/ 604910 w 7904428"/>
              <a:gd name="connsiteY20" fmla="*/ 1350499 h 4093699"/>
              <a:gd name="connsiteX21" fmla="*/ 520504 w 7904428"/>
              <a:gd name="connsiteY21" fmla="*/ 1420837 h 4093699"/>
              <a:gd name="connsiteX22" fmla="*/ 422030 w 7904428"/>
              <a:gd name="connsiteY22" fmla="*/ 1477108 h 4093699"/>
              <a:gd name="connsiteX23" fmla="*/ 365760 w 7904428"/>
              <a:gd name="connsiteY23" fmla="*/ 1519311 h 4093699"/>
              <a:gd name="connsiteX24" fmla="*/ 281354 w 7904428"/>
              <a:gd name="connsiteY24" fmla="*/ 1561514 h 4093699"/>
              <a:gd name="connsiteX25" fmla="*/ 225083 w 7904428"/>
              <a:gd name="connsiteY25" fmla="*/ 1617785 h 4093699"/>
              <a:gd name="connsiteX26" fmla="*/ 154744 w 7904428"/>
              <a:gd name="connsiteY26" fmla="*/ 1702191 h 4093699"/>
              <a:gd name="connsiteX27" fmla="*/ 98474 w 7904428"/>
              <a:gd name="connsiteY27" fmla="*/ 1828800 h 4093699"/>
              <a:gd name="connsiteX28" fmla="*/ 84406 w 7904428"/>
              <a:gd name="connsiteY28" fmla="*/ 1885071 h 4093699"/>
              <a:gd name="connsiteX29" fmla="*/ 56270 w 7904428"/>
              <a:gd name="connsiteY29" fmla="*/ 1969477 h 4093699"/>
              <a:gd name="connsiteX30" fmla="*/ 42203 w 7904428"/>
              <a:gd name="connsiteY30" fmla="*/ 2011680 h 4093699"/>
              <a:gd name="connsiteX31" fmla="*/ 14067 w 7904428"/>
              <a:gd name="connsiteY31" fmla="*/ 2124222 h 4093699"/>
              <a:gd name="connsiteX32" fmla="*/ 0 w 7904428"/>
              <a:gd name="connsiteY32" fmla="*/ 2250831 h 4093699"/>
              <a:gd name="connsiteX33" fmla="*/ 14067 w 7904428"/>
              <a:gd name="connsiteY33" fmla="*/ 2644726 h 4093699"/>
              <a:gd name="connsiteX34" fmla="*/ 42203 w 7904428"/>
              <a:gd name="connsiteY34" fmla="*/ 2743200 h 4093699"/>
              <a:gd name="connsiteX35" fmla="*/ 56270 w 7904428"/>
              <a:gd name="connsiteY35" fmla="*/ 2799471 h 4093699"/>
              <a:gd name="connsiteX36" fmla="*/ 70338 w 7904428"/>
              <a:gd name="connsiteY36" fmla="*/ 2841674 h 4093699"/>
              <a:gd name="connsiteX37" fmla="*/ 126609 w 7904428"/>
              <a:gd name="connsiteY37" fmla="*/ 2982351 h 4093699"/>
              <a:gd name="connsiteX38" fmla="*/ 182880 w 7904428"/>
              <a:gd name="connsiteY38" fmla="*/ 3038622 h 4093699"/>
              <a:gd name="connsiteX39" fmla="*/ 225083 w 7904428"/>
              <a:gd name="connsiteY39" fmla="*/ 3094892 h 4093699"/>
              <a:gd name="connsiteX40" fmla="*/ 253218 w 7904428"/>
              <a:gd name="connsiteY40" fmla="*/ 3123028 h 4093699"/>
              <a:gd name="connsiteX41" fmla="*/ 281354 w 7904428"/>
              <a:gd name="connsiteY41" fmla="*/ 3165231 h 4093699"/>
              <a:gd name="connsiteX42" fmla="*/ 365760 w 7904428"/>
              <a:gd name="connsiteY42" fmla="*/ 3249637 h 4093699"/>
              <a:gd name="connsiteX43" fmla="*/ 407963 w 7904428"/>
              <a:gd name="connsiteY43" fmla="*/ 3305908 h 4093699"/>
              <a:gd name="connsiteX44" fmla="*/ 492369 w 7904428"/>
              <a:gd name="connsiteY44" fmla="*/ 3390314 h 4093699"/>
              <a:gd name="connsiteX45" fmla="*/ 520504 w 7904428"/>
              <a:gd name="connsiteY45" fmla="*/ 3446585 h 4093699"/>
              <a:gd name="connsiteX46" fmla="*/ 548640 w 7904428"/>
              <a:gd name="connsiteY46" fmla="*/ 3474720 h 4093699"/>
              <a:gd name="connsiteX47" fmla="*/ 590843 w 7904428"/>
              <a:gd name="connsiteY47" fmla="*/ 3545059 h 4093699"/>
              <a:gd name="connsiteX48" fmla="*/ 647114 w 7904428"/>
              <a:gd name="connsiteY48" fmla="*/ 3685735 h 4093699"/>
              <a:gd name="connsiteX49" fmla="*/ 675249 w 7904428"/>
              <a:gd name="connsiteY49" fmla="*/ 3727939 h 4093699"/>
              <a:gd name="connsiteX50" fmla="*/ 731520 w 7904428"/>
              <a:gd name="connsiteY50" fmla="*/ 3840480 h 4093699"/>
              <a:gd name="connsiteX51" fmla="*/ 787790 w 7904428"/>
              <a:gd name="connsiteY51" fmla="*/ 3967089 h 4093699"/>
              <a:gd name="connsiteX52" fmla="*/ 815926 w 7904428"/>
              <a:gd name="connsiteY52" fmla="*/ 3995225 h 4093699"/>
              <a:gd name="connsiteX53" fmla="*/ 844061 w 7904428"/>
              <a:gd name="connsiteY53" fmla="*/ 4037428 h 4093699"/>
              <a:gd name="connsiteX54" fmla="*/ 886264 w 7904428"/>
              <a:gd name="connsiteY54" fmla="*/ 4051495 h 4093699"/>
              <a:gd name="connsiteX55" fmla="*/ 1111347 w 7904428"/>
              <a:gd name="connsiteY55" fmla="*/ 4093699 h 4093699"/>
              <a:gd name="connsiteX56" fmla="*/ 1266092 w 7904428"/>
              <a:gd name="connsiteY56" fmla="*/ 4079631 h 4093699"/>
              <a:gd name="connsiteX57" fmla="*/ 1350498 w 7904428"/>
              <a:gd name="connsiteY57" fmla="*/ 4051495 h 4093699"/>
              <a:gd name="connsiteX58" fmla="*/ 1491175 w 7904428"/>
              <a:gd name="connsiteY58" fmla="*/ 4037428 h 4093699"/>
              <a:gd name="connsiteX59" fmla="*/ 2377440 w 7904428"/>
              <a:gd name="connsiteY59" fmla="*/ 4037428 h 4093699"/>
              <a:gd name="connsiteX60" fmla="*/ 2433710 w 7904428"/>
              <a:gd name="connsiteY60" fmla="*/ 4023360 h 4093699"/>
              <a:gd name="connsiteX61" fmla="*/ 2518117 w 7904428"/>
              <a:gd name="connsiteY61" fmla="*/ 4009292 h 4093699"/>
              <a:gd name="connsiteX62" fmla="*/ 2897944 w 7904428"/>
              <a:gd name="connsiteY62" fmla="*/ 4023360 h 4093699"/>
              <a:gd name="connsiteX63" fmla="*/ 2940147 w 7904428"/>
              <a:gd name="connsiteY63" fmla="*/ 4037428 h 4093699"/>
              <a:gd name="connsiteX64" fmla="*/ 3010486 w 7904428"/>
              <a:gd name="connsiteY64" fmla="*/ 4051495 h 4093699"/>
              <a:gd name="connsiteX65" fmla="*/ 3362178 w 7904428"/>
              <a:gd name="connsiteY65" fmla="*/ 4037428 h 4093699"/>
              <a:gd name="connsiteX66" fmla="*/ 3502855 w 7904428"/>
              <a:gd name="connsiteY66" fmla="*/ 4009292 h 4093699"/>
              <a:gd name="connsiteX67" fmla="*/ 3770141 w 7904428"/>
              <a:gd name="connsiteY67" fmla="*/ 4023360 h 4093699"/>
              <a:gd name="connsiteX68" fmla="*/ 3812344 w 7904428"/>
              <a:gd name="connsiteY68" fmla="*/ 4037428 h 4093699"/>
              <a:gd name="connsiteX69" fmla="*/ 3882683 w 7904428"/>
              <a:gd name="connsiteY69" fmla="*/ 4051495 h 4093699"/>
              <a:gd name="connsiteX70" fmla="*/ 4065563 w 7904428"/>
              <a:gd name="connsiteY70" fmla="*/ 4037428 h 4093699"/>
              <a:gd name="connsiteX71" fmla="*/ 4178104 w 7904428"/>
              <a:gd name="connsiteY71" fmla="*/ 4009292 h 4093699"/>
              <a:gd name="connsiteX72" fmla="*/ 4290646 w 7904428"/>
              <a:gd name="connsiteY72" fmla="*/ 3924886 h 4093699"/>
              <a:gd name="connsiteX73" fmla="*/ 4332849 w 7904428"/>
              <a:gd name="connsiteY73" fmla="*/ 3868615 h 4093699"/>
              <a:gd name="connsiteX74" fmla="*/ 4403187 w 7904428"/>
              <a:gd name="connsiteY74" fmla="*/ 3784209 h 4093699"/>
              <a:gd name="connsiteX75" fmla="*/ 4417255 w 7904428"/>
              <a:gd name="connsiteY75" fmla="*/ 3727939 h 4093699"/>
              <a:gd name="connsiteX76" fmla="*/ 4445390 w 7904428"/>
              <a:gd name="connsiteY76" fmla="*/ 3699803 h 4093699"/>
              <a:gd name="connsiteX77" fmla="*/ 4459458 w 7904428"/>
              <a:gd name="connsiteY77" fmla="*/ 3615397 h 4093699"/>
              <a:gd name="connsiteX78" fmla="*/ 4487594 w 7904428"/>
              <a:gd name="connsiteY78" fmla="*/ 3516923 h 4093699"/>
              <a:gd name="connsiteX79" fmla="*/ 4501661 w 7904428"/>
              <a:gd name="connsiteY79" fmla="*/ 3446585 h 4093699"/>
              <a:gd name="connsiteX80" fmla="*/ 4543864 w 7904428"/>
              <a:gd name="connsiteY80" fmla="*/ 3376246 h 4093699"/>
              <a:gd name="connsiteX81" fmla="*/ 4656406 w 7904428"/>
              <a:gd name="connsiteY81" fmla="*/ 3334043 h 4093699"/>
              <a:gd name="connsiteX82" fmla="*/ 4698609 w 7904428"/>
              <a:gd name="connsiteY82" fmla="*/ 3305908 h 4093699"/>
              <a:gd name="connsiteX83" fmla="*/ 4783015 w 7904428"/>
              <a:gd name="connsiteY83" fmla="*/ 3277772 h 4093699"/>
              <a:gd name="connsiteX84" fmla="*/ 4825218 w 7904428"/>
              <a:gd name="connsiteY84" fmla="*/ 3263705 h 4093699"/>
              <a:gd name="connsiteX85" fmla="*/ 4923692 w 7904428"/>
              <a:gd name="connsiteY85" fmla="*/ 3277772 h 4093699"/>
              <a:gd name="connsiteX86" fmla="*/ 4965895 w 7904428"/>
              <a:gd name="connsiteY86" fmla="*/ 3319975 h 4093699"/>
              <a:gd name="connsiteX87" fmla="*/ 5022166 w 7904428"/>
              <a:gd name="connsiteY87" fmla="*/ 3390314 h 4093699"/>
              <a:gd name="connsiteX88" fmla="*/ 5064369 w 7904428"/>
              <a:gd name="connsiteY88" fmla="*/ 3474720 h 4093699"/>
              <a:gd name="connsiteX89" fmla="*/ 5092504 w 7904428"/>
              <a:gd name="connsiteY89" fmla="*/ 3559126 h 4093699"/>
              <a:gd name="connsiteX90" fmla="*/ 5106572 w 7904428"/>
              <a:gd name="connsiteY90" fmla="*/ 3601329 h 4093699"/>
              <a:gd name="connsiteX91" fmla="*/ 5162843 w 7904428"/>
              <a:gd name="connsiteY91" fmla="*/ 3685735 h 4093699"/>
              <a:gd name="connsiteX92" fmla="*/ 5275384 w 7904428"/>
              <a:gd name="connsiteY92" fmla="*/ 3784209 h 4093699"/>
              <a:gd name="connsiteX93" fmla="*/ 5387926 w 7904428"/>
              <a:gd name="connsiteY93" fmla="*/ 3812345 h 4093699"/>
              <a:gd name="connsiteX94" fmla="*/ 5514535 w 7904428"/>
              <a:gd name="connsiteY94" fmla="*/ 3840480 h 4093699"/>
              <a:gd name="connsiteX95" fmla="*/ 5697415 w 7904428"/>
              <a:gd name="connsiteY95" fmla="*/ 3854548 h 4093699"/>
              <a:gd name="connsiteX96" fmla="*/ 5950634 w 7904428"/>
              <a:gd name="connsiteY96" fmla="*/ 3882683 h 4093699"/>
              <a:gd name="connsiteX97" fmla="*/ 6400800 w 7904428"/>
              <a:gd name="connsiteY97" fmla="*/ 3896751 h 4093699"/>
              <a:gd name="connsiteX98" fmla="*/ 6991643 w 7904428"/>
              <a:gd name="connsiteY98" fmla="*/ 3882683 h 4093699"/>
              <a:gd name="connsiteX99" fmla="*/ 7033846 w 7904428"/>
              <a:gd name="connsiteY99" fmla="*/ 3868615 h 4093699"/>
              <a:gd name="connsiteX100" fmla="*/ 7118252 w 7904428"/>
              <a:gd name="connsiteY100" fmla="*/ 3812345 h 4093699"/>
              <a:gd name="connsiteX101" fmla="*/ 7202658 w 7904428"/>
              <a:gd name="connsiteY101" fmla="*/ 3756074 h 4093699"/>
              <a:gd name="connsiteX102" fmla="*/ 7230794 w 7904428"/>
              <a:gd name="connsiteY102" fmla="*/ 3727939 h 4093699"/>
              <a:gd name="connsiteX103" fmla="*/ 7287064 w 7904428"/>
              <a:gd name="connsiteY103" fmla="*/ 3685735 h 4093699"/>
              <a:gd name="connsiteX104" fmla="*/ 7343335 w 7904428"/>
              <a:gd name="connsiteY104" fmla="*/ 3629465 h 4093699"/>
              <a:gd name="connsiteX105" fmla="*/ 7385538 w 7904428"/>
              <a:gd name="connsiteY105" fmla="*/ 3601329 h 4093699"/>
              <a:gd name="connsiteX106" fmla="*/ 7469944 w 7904428"/>
              <a:gd name="connsiteY106" fmla="*/ 3545059 h 4093699"/>
              <a:gd name="connsiteX107" fmla="*/ 7554350 w 7904428"/>
              <a:gd name="connsiteY107" fmla="*/ 3460652 h 4093699"/>
              <a:gd name="connsiteX108" fmla="*/ 7596554 w 7904428"/>
              <a:gd name="connsiteY108" fmla="*/ 3418449 h 4093699"/>
              <a:gd name="connsiteX109" fmla="*/ 7638757 w 7904428"/>
              <a:gd name="connsiteY109" fmla="*/ 3362179 h 4093699"/>
              <a:gd name="connsiteX110" fmla="*/ 7695027 w 7904428"/>
              <a:gd name="connsiteY110" fmla="*/ 3277772 h 4093699"/>
              <a:gd name="connsiteX111" fmla="*/ 7709095 w 7904428"/>
              <a:gd name="connsiteY111" fmla="*/ 3235569 h 4093699"/>
              <a:gd name="connsiteX112" fmla="*/ 7737230 w 7904428"/>
              <a:gd name="connsiteY112" fmla="*/ 3108960 h 4093699"/>
              <a:gd name="connsiteX113" fmla="*/ 7723163 w 7904428"/>
              <a:gd name="connsiteY113" fmla="*/ 2912012 h 4093699"/>
              <a:gd name="connsiteX114" fmla="*/ 7666892 w 7904428"/>
              <a:gd name="connsiteY114" fmla="*/ 2785403 h 4093699"/>
              <a:gd name="connsiteX115" fmla="*/ 7652824 w 7904428"/>
              <a:gd name="connsiteY115" fmla="*/ 2743200 h 4093699"/>
              <a:gd name="connsiteX116" fmla="*/ 7568418 w 7904428"/>
              <a:gd name="connsiteY116" fmla="*/ 2630659 h 4093699"/>
              <a:gd name="connsiteX117" fmla="*/ 7554350 w 7904428"/>
              <a:gd name="connsiteY117" fmla="*/ 2560320 h 4093699"/>
              <a:gd name="connsiteX118" fmla="*/ 7540283 w 7904428"/>
              <a:gd name="connsiteY118" fmla="*/ 2518117 h 4093699"/>
              <a:gd name="connsiteX119" fmla="*/ 7512147 w 7904428"/>
              <a:gd name="connsiteY119" fmla="*/ 2293034 h 4093699"/>
              <a:gd name="connsiteX120" fmla="*/ 7526215 w 7904428"/>
              <a:gd name="connsiteY120" fmla="*/ 1702191 h 4093699"/>
              <a:gd name="connsiteX121" fmla="*/ 7568418 w 7904428"/>
              <a:gd name="connsiteY121" fmla="*/ 1589649 h 4093699"/>
              <a:gd name="connsiteX122" fmla="*/ 7610621 w 7904428"/>
              <a:gd name="connsiteY122" fmla="*/ 1547446 h 4093699"/>
              <a:gd name="connsiteX123" fmla="*/ 7666892 w 7904428"/>
              <a:gd name="connsiteY123" fmla="*/ 1463040 h 4093699"/>
              <a:gd name="connsiteX124" fmla="*/ 7779434 w 7904428"/>
              <a:gd name="connsiteY124" fmla="*/ 1378634 h 4093699"/>
              <a:gd name="connsiteX125" fmla="*/ 7807569 w 7904428"/>
              <a:gd name="connsiteY125" fmla="*/ 1336431 h 4093699"/>
              <a:gd name="connsiteX126" fmla="*/ 7849772 w 7904428"/>
              <a:gd name="connsiteY126" fmla="*/ 1294228 h 4093699"/>
              <a:gd name="connsiteX127" fmla="*/ 7877907 w 7904428"/>
              <a:gd name="connsiteY127" fmla="*/ 1209822 h 4093699"/>
              <a:gd name="connsiteX128" fmla="*/ 7891975 w 7904428"/>
              <a:gd name="connsiteY128" fmla="*/ 1167619 h 4093699"/>
              <a:gd name="connsiteX129" fmla="*/ 7863840 w 7904428"/>
              <a:gd name="connsiteY129" fmla="*/ 858129 h 4093699"/>
              <a:gd name="connsiteX130" fmla="*/ 7835704 w 7904428"/>
              <a:gd name="connsiteY130" fmla="*/ 801859 h 4093699"/>
              <a:gd name="connsiteX131" fmla="*/ 7821637 w 7904428"/>
              <a:gd name="connsiteY131" fmla="*/ 759655 h 4093699"/>
              <a:gd name="connsiteX132" fmla="*/ 7751298 w 7904428"/>
              <a:gd name="connsiteY132" fmla="*/ 661182 h 4093699"/>
              <a:gd name="connsiteX133" fmla="*/ 7723163 w 7904428"/>
              <a:gd name="connsiteY133" fmla="*/ 633046 h 4093699"/>
              <a:gd name="connsiteX134" fmla="*/ 7695027 w 7904428"/>
              <a:gd name="connsiteY134" fmla="*/ 590843 h 4093699"/>
              <a:gd name="connsiteX135" fmla="*/ 7596554 w 7904428"/>
              <a:gd name="connsiteY135" fmla="*/ 520505 h 4093699"/>
              <a:gd name="connsiteX136" fmla="*/ 7568418 w 7904428"/>
              <a:gd name="connsiteY136" fmla="*/ 492369 h 4093699"/>
              <a:gd name="connsiteX137" fmla="*/ 7484012 w 7904428"/>
              <a:gd name="connsiteY137" fmla="*/ 450166 h 4093699"/>
              <a:gd name="connsiteX138" fmla="*/ 7427741 w 7904428"/>
              <a:gd name="connsiteY138" fmla="*/ 407963 h 4093699"/>
              <a:gd name="connsiteX139" fmla="*/ 7301132 w 7904428"/>
              <a:gd name="connsiteY139" fmla="*/ 337625 h 4093699"/>
              <a:gd name="connsiteX140" fmla="*/ 7202658 w 7904428"/>
              <a:gd name="connsiteY140" fmla="*/ 281354 h 4093699"/>
              <a:gd name="connsiteX141" fmla="*/ 7104184 w 7904428"/>
              <a:gd name="connsiteY141" fmla="*/ 253219 h 4093699"/>
              <a:gd name="connsiteX142" fmla="*/ 6977575 w 7904428"/>
              <a:gd name="connsiteY142" fmla="*/ 267286 h 4093699"/>
              <a:gd name="connsiteX143" fmla="*/ 6850966 w 7904428"/>
              <a:gd name="connsiteY143" fmla="*/ 295422 h 4093699"/>
              <a:gd name="connsiteX144" fmla="*/ 6808763 w 7904428"/>
              <a:gd name="connsiteY144" fmla="*/ 323557 h 4093699"/>
              <a:gd name="connsiteX145" fmla="*/ 6766560 w 7904428"/>
              <a:gd name="connsiteY145" fmla="*/ 337625 h 4093699"/>
              <a:gd name="connsiteX146" fmla="*/ 6738424 w 7904428"/>
              <a:gd name="connsiteY146" fmla="*/ 365760 h 4093699"/>
              <a:gd name="connsiteX147" fmla="*/ 6639950 w 7904428"/>
              <a:gd name="connsiteY147" fmla="*/ 393895 h 4093699"/>
              <a:gd name="connsiteX148" fmla="*/ 6541477 w 7904428"/>
              <a:gd name="connsiteY148" fmla="*/ 450166 h 4093699"/>
              <a:gd name="connsiteX149" fmla="*/ 6485206 w 7904428"/>
              <a:gd name="connsiteY149" fmla="*/ 464234 h 4093699"/>
              <a:gd name="connsiteX150" fmla="*/ 6443003 w 7904428"/>
              <a:gd name="connsiteY150" fmla="*/ 492369 h 4093699"/>
              <a:gd name="connsiteX151" fmla="*/ 6344529 w 7904428"/>
              <a:gd name="connsiteY151" fmla="*/ 506437 h 4093699"/>
              <a:gd name="connsiteX152" fmla="*/ 6302326 w 7904428"/>
              <a:gd name="connsiteY152" fmla="*/ 520505 h 4093699"/>
              <a:gd name="connsiteX153" fmla="*/ 6035040 w 7904428"/>
              <a:gd name="connsiteY153" fmla="*/ 506437 h 4093699"/>
              <a:gd name="connsiteX154" fmla="*/ 5950634 w 7904428"/>
              <a:gd name="connsiteY154" fmla="*/ 478302 h 4093699"/>
              <a:gd name="connsiteX155" fmla="*/ 5795889 w 7904428"/>
              <a:gd name="connsiteY155" fmla="*/ 450166 h 4093699"/>
              <a:gd name="connsiteX156" fmla="*/ 5092504 w 7904428"/>
              <a:gd name="connsiteY156" fmla="*/ 464234 h 4093699"/>
              <a:gd name="connsiteX157" fmla="*/ 5036234 w 7904428"/>
              <a:gd name="connsiteY157" fmla="*/ 478302 h 4093699"/>
              <a:gd name="connsiteX158" fmla="*/ 4937760 w 7904428"/>
              <a:gd name="connsiteY158" fmla="*/ 520505 h 4093699"/>
              <a:gd name="connsiteX159" fmla="*/ 4909624 w 7904428"/>
              <a:gd name="connsiteY159" fmla="*/ 548640 h 4093699"/>
              <a:gd name="connsiteX160" fmla="*/ 4839286 w 7904428"/>
              <a:gd name="connsiteY160" fmla="*/ 618979 h 4093699"/>
              <a:gd name="connsiteX161" fmla="*/ 4825218 w 7904428"/>
              <a:gd name="connsiteY161" fmla="*/ 661182 h 4093699"/>
              <a:gd name="connsiteX162" fmla="*/ 4797083 w 7904428"/>
              <a:gd name="connsiteY162" fmla="*/ 703385 h 4093699"/>
              <a:gd name="connsiteX163" fmla="*/ 4768947 w 7904428"/>
              <a:gd name="connsiteY163" fmla="*/ 787791 h 4093699"/>
              <a:gd name="connsiteX164" fmla="*/ 4754880 w 7904428"/>
              <a:gd name="connsiteY164" fmla="*/ 829994 h 4093699"/>
              <a:gd name="connsiteX165" fmla="*/ 4726744 w 7904428"/>
              <a:gd name="connsiteY165" fmla="*/ 872197 h 4093699"/>
              <a:gd name="connsiteX166" fmla="*/ 4642338 w 7904428"/>
              <a:gd name="connsiteY166" fmla="*/ 942535 h 4093699"/>
              <a:gd name="connsiteX167" fmla="*/ 4557932 w 7904428"/>
              <a:gd name="connsiteY167" fmla="*/ 1026942 h 4093699"/>
              <a:gd name="connsiteX168" fmla="*/ 4459458 w 7904428"/>
              <a:gd name="connsiteY168" fmla="*/ 1055077 h 4093699"/>
              <a:gd name="connsiteX169" fmla="*/ 4403187 w 7904428"/>
              <a:gd name="connsiteY169" fmla="*/ 1083212 h 4093699"/>
              <a:gd name="connsiteX170" fmla="*/ 4332849 w 7904428"/>
              <a:gd name="connsiteY170" fmla="*/ 1069145 h 4093699"/>
              <a:gd name="connsiteX171" fmla="*/ 4248443 w 7904428"/>
              <a:gd name="connsiteY171" fmla="*/ 956603 h 4093699"/>
              <a:gd name="connsiteX172" fmla="*/ 4234375 w 7904428"/>
              <a:gd name="connsiteY172" fmla="*/ 900332 h 4093699"/>
              <a:gd name="connsiteX173" fmla="*/ 4178104 w 7904428"/>
              <a:gd name="connsiteY173" fmla="*/ 815926 h 4093699"/>
              <a:gd name="connsiteX174" fmla="*/ 4164037 w 7904428"/>
              <a:gd name="connsiteY174" fmla="*/ 773723 h 4093699"/>
              <a:gd name="connsiteX175" fmla="*/ 4135901 w 7904428"/>
              <a:gd name="connsiteY175" fmla="*/ 745588 h 4093699"/>
              <a:gd name="connsiteX176" fmla="*/ 4121834 w 7904428"/>
              <a:gd name="connsiteY176" fmla="*/ 689317 h 4093699"/>
              <a:gd name="connsiteX177" fmla="*/ 4107766 w 7904428"/>
              <a:gd name="connsiteY177" fmla="*/ 647114 h 4093699"/>
              <a:gd name="connsiteX178" fmla="*/ 4079630 w 7904428"/>
              <a:gd name="connsiteY178" fmla="*/ 548640 h 4093699"/>
              <a:gd name="connsiteX179" fmla="*/ 4051495 w 7904428"/>
              <a:gd name="connsiteY179" fmla="*/ 393895 h 4093699"/>
              <a:gd name="connsiteX180" fmla="*/ 4037427 w 7904428"/>
              <a:gd name="connsiteY180" fmla="*/ 351692 h 4093699"/>
              <a:gd name="connsiteX181" fmla="*/ 4009292 w 7904428"/>
              <a:gd name="connsiteY181" fmla="*/ 295422 h 4093699"/>
              <a:gd name="connsiteX182" fmla="*/ 3967089 w 7904428"/>
              <a:gd name="connsiteY182" fmla="*/ 267286 h 4093699"/>
              <a:gd name="connsiteX183" fmla="*/ 3924886 w 7904428"/>
              <a:gd name="connsiteY183" fmla="*/ 225083 h 4093699"/>
              <a:gd name="connsiteX184" fmla="*/ 3840480 w 7904428"/>
              <a:gd name="connsiteY184" fmla="*/ 182880 h 4093699"/>
              <a:gd name="connsiteX185" fmla="*/ 3727938 w 7904428"/>
              <a:gd name="connsiteY185" fmla="*/ 126609 h 4093699"/>
              <a:gd name="connsiteX186" fmla="*/ 3685735 w 7904428"/>
              <a:gd name="connsiteY186" fmla="*/ 112542 h 4093699"/>
              <a:gd name="connsiteX187" fmla="*/ 3179298 w 7904428"/>
              <a:gd name="connsiteY187" fmla="*/ 126609 h 4093699"/>
              <a:gd name="connsiteX188" fmla="*/ 3137095 w 7904428"/>
              <a:gd name="connsiteY188" fmla="*/ 140677 h 4093699"/>
              <a:gd name="connsiteX189" fmla="*/ 3010486 w 7904428"/>
              <a:gd name="connsiteY189" fmla="*/ 154745 h 4093699"/>
              <a:gd name="connsiteX190" fmla="*/ 2954215 w 7904428"/>
              <a:gd name="connsiteY190" fmla="*/ 168812 h 4093699"/>
              <a:gd name="connsiteX191" fmla="*/ 2869809 w 7904428"/>
              <a:gd name="connsiteY191" fmla="*/ 182880 h 4093699"/>
              <a:gd name="connsiteX192" fmla="*/ 2827606 w 7904428"/>
              <a:gd name="connsiteY192" fmla="*/ 196948 h 4093699"/>
              <a:gd name="connsiteX193" fmla="*/ 2729132 w 7904428"/>
              <a:gd name="connsiteY193" fmla="*/ 211015 h 4093699"/>
              <a:gd name="connsiteX194" fmla="*/ 2574387 w 7904428"/>
              <a:gd name="connsiteY194" fmla="*/ 239151 h 4093699"/>
              <a:gd name="connsiteX195" fmla="*/ 2335237 w 7904428"/>
              <a:gd name="connsiteY195" fmla="*/ 225083 h 4093699"/>
              <a:gd name="connsiteX196" fmla="*/ 2278966 w 7904428"/>
              <a:gd name="connsiteY196" fmla="*/ 211015 h 4093699"/>
              <a:gd name="connsiteX197" fmla="*/ 2208627 w 7904428"/>
              <a:gd name="connsiteY197" fmla="*/ 196948 h 4093699"/>
              <a:gd name="connsiteX198" fmla="*/ 2180492 w 7904428"/>
              <a:gd name="connsiteY198" fmla="*/ 168812 h 4093699"/>
              <a:gd name="connsiteX199" fmla="*/ 2096086 w 7904428"/>
              <a:gd name="connsiteY199" fmla="*/ 140677 h 4093699"/>
              <a:gd name="connsiteX200" fmla="*/ 1983544 w 7904428"/>
              <a:gd name="connsiteY200" fmla="*/ 84406 h 4093699"/>
              <a:gd name="connsiteX201" fmla="*/ 1941341 w 7904428"/>
              <a:gd name="connsiteY201" fmla="*/ 70339 h 4093699"/>
              <a:gd name="connsiteX202" fmla="*/ 1899138 w 7904428"/>
              <a:gd name="connsiteY202" fmla="*/ 56271 h 4093699"/>
              <a:gd name="connsiteX203" fmla="*/ 1828800 w 7904428"/>
              <a:gd name="connsiteY203" fmla="*/ 42203 h 4093699"/>
              <a:gd name="connsiteX204" fmla="*/ 1758461 w 7904428"/>
              <a:gd name="connsiteY204" fmla="*/ 14068 h 4093699"/>
              <a:gd name="connsiteX205" fmla="*/ 1702190 w 7904428"/>
              <a:gd name="connsiteY205" fmla="*/ 0 h 4093699"/>
              <a:gd name="connsiteX206" fmla="*/ 1561514 w 7904428"/>
              <a:gd name="connsiteY206" fmla="*/ 28135 h 4093699"/>
              <a:gd name="connsiteX207" fmla="*/ 1533378 w 7904428"/>
              <a:gd name="connsiteY207" fmla="*/ 56271 h 4093699"/>
              <a:gd name="connsiteX208" fmla="*/ 1491175 w 7904428"/>
              <a:gd name="connsiteY208" fmla="*/ 84406 h 4093699"/>
              <a:gd name="connsiteX209" fmla="*/ 1420837 w 7904428"/>
              <a:gd name="connsiteY209" fmla="*/ 182880 h 4093699"/>
              <a:gd name="connsiteX210" fmla="*/ 1364566 w 7904428"/>
              <a:gd name="connsiteY210" fmla="*/ 168812 h 4093699"/>
              <a:gd name="connsiteX211" fmla="*/ 1294227 w 7904428"/>
              <a:gd name="connsiteY211" fmla="*/ 98474 h 4093699"/>
              <a:gd name="connsiteX212" fmla="*/ 1167618 w 7904428"/>
              <a:gd name="connsiteY212" fmla="*/ 84406 h 4093699"/>
              <a:gd name="connsiteX213" fmla="*/ 1336430 w 7904428"/>
              <a:gd name="connsiteY213" fmla="*/ 70339 h 4093699"/>
              <a:gd name="connsiteX214" fmla="*/ 1392701 w 7904428"/>
              <a:gd name="connsiteY214" fmla="*/ 126609 h 409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7904428" h="4093699">
                <a:moveTo>
                  <a:pt x="1392701" y="126609"/>
                </a:moveTo>
                <a:lnTo>
                  <a:pt x="1392701" y="126609"/>
                </a:lnTo>
                <a:cubicBezTo>
                  <a:pt x="1350498" y="107852"/>
                  <a:pt x="1308723" y="88102"/>
                  <a:pt x="1266092" y="70339"/>
                </a:cubicBezTo>
                <a:cubicBezTo>
                  <a:pt x="1252404" y="64636"/>
                  <a:pt x="1238718" y="56271"/>
                  <a:pt x="1223889" y="56271"/>
                </a:cubicBezTo>
                <a:cubicBezTo>
                  <a:pt x="1144034" y="56271"/>
                  <a:pt x="1064455" y="65650"/>
                  <a:pt x="984738" y="70339"/>
                </a:cubicBezTo>
                <a:cubicBezTo>
                  <a:pt x="944517" y="83745"/>
                  <a:pt x="930420" y="89643"/>
                  <a:pt x="886264" y="98474"/>
                </a:cubicBezTo>
                <a:cubicBezTo>
                  <a:pt x="713777" y="132972"/>
                  <a:pt x="876307" y="93931"/>
                  <a:pt x="745587" y="126609"/>
                </a:cubicBezTo>
                <a:cubicBezTo>
                  <a:pt x="731519" y="135988"/>
                  <a:pt x="715339" y="142790"/>
                  <a:pt x="703384" y="154745"/>
                </a:cubicBezTo>
                <a:cubicBezTo>
                  <a:pt x="663069" y="195060"/>
                  <a:pt x="684064" y="193386"/>
                  <a:pt x="661181" y="239151"/>
                </a:cubicBezTo>
                <a:cubicBezTo>
                  <a:pt x="620079" y="321354"/>
                  <a:pt x="642551" y="241053"/>
                  <a:pt x="618978" y="323557"/>
                </a:cubicBezTo>
                <a:cubicBezTo>
                  <a:pt x="613666" y="342147"/>
                  <a:pt x="610466" y="361309"/>
                  <a:pt x="604910" y="379828"/>
                </a:cubicBezTo>
                <a:cubicBezTo>
                  <a:pt x="596388" y="408234"/>
                  <a:pt x="576775" y="464234"/>
                  <a:pt x="576775" y="464234"/>
                </a:cubicBezTo>
                <a:cubicBezTo>
                  <a:pt x="585819" y="581799"/>
                  <a:pt x="558677" y="618965"/>
                  <a:pt x="618978" y="689317"/>
                </a:cubicBezTo>
                <a:cubicBezTo>
                  <a:pt x="636241" y="709457"/>
                  <a:pt x="660535" y="723517"/>
                  <a:pt x="675249" y="745588"/>
                </a:cubicBezTo>
                <a:lnTo>
                  <a:pt x="731520" y="829994"/>
                </a:lnTo>
                <a:cubicBezTo>
                  <a:pt x="738153" y="849894"/>
                  <a:pt x="759655" y="910807"/>
                  <a:pt x="759655" y="928468"/>
                </a:cubicBezTo>
                <a:cubicBezTo>
                  <a:pt x="759655" y="972230"/>
                  <a:pt x="744506" y="1073470"/>
                  <a:pt x="731520" y="1125415"/>
                </a:cubicBezTo>
                <a:cubicBezTo>
                  <a:pt x="727924" y="1139801"/>
                  <a:pt x="721526" y="1153361"/>
                  <a:pt x="717452" y="1167619"/>
                </a:cubicBezTo>
                <a:cubicBezTo>
                  <a:pt x="712140" y="1186209"/>
                  <a:pt x="711000" y="1206118"/>
                  <a:pt x="703384" y="1223889"/>
                </a:cubicBezTo>
                <a:cubicBezTo>
                  <a:pt x="684892" y="1267036"/>
                  <a:pt x="662871" y="1272504"/>
                  <a:pt x="633046" y="1308295"/>
                </a:cubicBezTo>
                <a:cubicBezTo>
                  <a:pt x="622222" y="1321284"/>
                  <a:pt x="615734" y="1337510"/>
                  <a:pt x="604910" y="1350499"/>
                </a:cubicBezTo>
                <a:cubicBezTo>
                  <a:pt x="566273" y="1396864"/>
                  <a:pt x="566070" y="1388290"/>
                  <a:pt x="520504" y="1420837"/>
                </a:cubicBezTo>
                <a:cubicBezTo>
                  <a:pt x="445982" y="1474067"/>
                  <a:pt x="490518" y="1454279"/>
                  <a:pt x="422030" y="1477108"/>
                </a:cubicBezTo>
                <a:cubicBezTo>
                  <a:pt x="403273" y="1491176"/>
                  <a:pt x="386117" y="1507678"/>
                  <a:pt x="365760" y="1519311"/>
                </a:cubicBezTo>
                <a:cubicBezTo>
                  <a:pt x="290873" y="1562104"/>
                  <a:pt x="354873" y="1498498"/>
                  <a:pt x="281354" y="1561514"/>
                </a:cubicBezTo>
                <a:cubicBezTo>
                  <a:pt x="261214" y="1578777"/>
                  <a:pt x="243840" y="1599028"/>
                  <a:pt x="225083" y="1617785"/>
                </a:cubicBezTo>
                <a:cubicBezTo>
                  <a:pt x="170925" y="1671943"/>
                  <a:pt x="193916" y="1643435"/>
                  <a:pt x="154744" y="1702191"/>
                </a:cubicBezTo>
                <a:cubicBezTo>
                  <a:pt x="121263" y="1802637"/>
                  <a:pt x="143060" y="1761921"/>
                  <a:pt x="98474" y="1828800"/>
                </a:cubicBezTo>
                <a:cubicBezTo>
                  <a:pt x="93785" y="1847557"/>
                  <a:pt x="89962" y="1866552"/>
                  <a:pt x="84406" y="1885071"/>
                </a:cubicBezTo>
                <a:cubicBezTo>
                  <a:pt x="75884" y="1913478"/>
                  <a:pt x="65648" y="1941342"/>
                  <a:pt x="56270" y="1969477"/>
                </a:cubicBezTo>
                <a:cubicBezTo>
                  <a:pt x="51581" y="1983545"/>
                  <a:pt x="45800" y="1997294"/>
                  <a:pt x="42203" y="2011680"/>
                </a:cubicBezTo>
                <a:lnTo>
                  <a:pt x="14067" y="2124222"/>
                </a:lnTo>
                <a:cubicBezTo>
                  <a:pt x="9378" y="2166425"/>
                  <a:pt x="0" y="2208368"/>
                  <a:pt x="0" y="2250831"/>
                </a:cubicBezTo>
                <a:cubicBezTo>
                  <a:pt x="0" y="2382213"/>
                  <a:pt x="5872" y="2513600"/>
                  <a:pt x="14067" y="2644726"/>
                </a:cubicBezTo>
                <a:cubicBezTo>
                  <a:pt x="15826" y="2672874"/>
                  <a:pt x="34220" y="2715258"/>
                  <a:pt x="42203" y="2743200"/>
                </a:cubicBezTo>
                <a:cubicBezTo>
                  <a:pt x="47514" y="2761790"/>
                  <a:pt x="50959" y="2780881"/>
                  <a:pt x="56270" y="2799471"/>
                </a:cubicBezTo>
                <a:cubicBezTo>
                  <a:pt x="60344" y="2813729"/>
                  <a:pt x="66264" y="2827416"/>
                  <a:pt x="70338" y="2841674"/>
                </a:cubicBezTo>
                <a:cubicBezTo>
                  <a:pt x="88651" y="2905767"/>
                  <a:pt x="81266" y="2917576"/>
                  <a:pt x="126609" y="2982351"/>
                </a:cubicBezTo>
                <a:cubicBezTo>
                  <a:pt x="141821" y="3004082"/>
                  <a:pt x="165412" y="3018659"/>
                  <a:pt x="182880" y="3038622"/>
                </a:cubicBezTo>
                <a:cubicBezTo>
                  <a:pt x="198319" y="3056267"/>
                  <a:pt x="210073" y="3076880"/>
                  <a:pt x="225083" y="3094892"/>
                </a:cubicBezTo>
                <a:cubicBezTo>
                  <a:pt x="233574" y="3105081"/>
                  <a:pt x="244933" y="3112671"/>
                  <a:pt x="253218" y="3123028"/>
                </a:cubicBezTo>
                <a:cubicBezTo>
                  <a:pt x="263780" y="3136230"/>
                  <a:pt x="269399" y="3153276"/>
                  <a:pt x="281354" y="3165231"/>
                </a:cubicBezTo>
                <a:cubicBezTo>
                  <a:pt x="409031" y="3292908"/>
                  <a:pt x="282879" y="3133604"/>
                  <a:pt x="365760" y="3249637"/>
                </a:cubicBezTo>
                <a:cubicBezTo>
                  <a:pt x="379388" y="3268716"/>
                  <a:pt x="392278" y="3288481"/>
                  <a:pt x="407963" y="3305908"/>
                </a:cubicBezTo>
                <a:cubicBezTo>
                  <a:pt x="434581" y="3335483"/>
                  <a:pt x="492369" y="3390314"/>
                  <a:pt x="492369" y="3390314"/>
                </a:cubicBezTo>
                <a:cubicBezTo>
                  <a:pt x="501747" y="3409071"/>
                  <a:pt x="508871" y="3429136"/>
                  <a:pt x="520504" y="3446585"/>
                </a:cubicBezTo>
                <a:cubicBezTo>
                  <a:pt x="527861" y="3457621"/>
                  <a:pt x="541816" y="3463347"/>
                  <a:pt x="548640" y="3474720"/>
                </a:cubicBezTo>
                <a:cubicBezTo>
                  <a:pt x="603428" y="3566033"/>
                  <a:pt x="519550" y="3473766"/>
                  <a:pt x="590843" y="3545059"/>
                </a:cubicBezTo>
                <a:cubicBezTo>
                  <a:pt x="613903" y="3614241"/>
                  <a:pt x="613992" y="3627772"/>
                  <a:pt x="647114" y="3685735"/>
                </a:cubicBezTo>
                <a:cubicBezTo>
                  <a:pt x="655502" y="3700415"/>
                  <a:pt x="668382" y="3712489"/>
                  <a:pt x="675249" y="3727939"/>
                </a:cubicBezTo>
                <a:cubicBezTo>
                  <a:pt x="726974" y="3844323"/>
                  <a:pt x="673739" y="3782701"/>
                  <a:pt x="731520" y="3840480"/>
                </a:cubicBezTo>
                <a:cubicBezTo>
                  <a:pt x="753828" y="3907406"/>
                  <a:pt x="749574" y="3919319"/>
                  <a:pt x="787790" y="3967089"/>
                </a:cubicBezTo>
                <a:cubicBezTo>
                  <a:pt x="796076" y="3977446"/>
                  <a:pt x="807640" y="3984868"/>
                  <a:pt x="815926" y="3995225"/>
                </a:cubicBezTo>
                <a:cubicBezTo>
                  <a:pt x="826488" y="4008427"/>
                  <a:pt x="830859" y="4026866"/>
                  <a:pt x="844061" y="4037428"/>
                </a:cubicBezTo>
                <a:cubicBezTo>
                  <a:pt x="855640" y="4046691"/>
                  <a:pt x="871815" y="4048161"/>
                  <a:pt x="886264" y="4051495"/>
                </a:cubicBezTo>
                <a:cubicBezTo>
                  <a:pt x="973967" y="4071734"/>
                  <a:pt x="1028050" y="4079816"/>
                  <a:pt x="1111347" y="4093699"/>
                </a:cubicBezTo>
                <a:cubicBezTo>
                  <a:pt x="1162929" y="4089010"/>
                  <a:pt x="1215086" y="4088632"/>
                  <a:pt x="1266092" y="4079631"/>
                </a:cubicBezTo>
                <a:cubicBezTo>
                  <a:pt x="1295298" y="4074477"/>
                  <a:pt x="1320988" y="4054446"/>
                  <a:pt x="1350498" y="4051495"/>
                </a:cubicBezTo>
                <a:lnTo>
                  <a:pt x="1491175" y="4037428"/>
                </a:lnTo>
                <a:cubicBezTo>
                  <a:pt x="1906132" y="4058175"/>
                  <a:pt x="1824359" y="4060963"/>
                  <a:pt x="2377440" y="4037428"/>
                </a:cubicBezTo>
                <a:cubicBezTo>
                  <a:pt x="2396756" y="4036606"/>
                  <a:pt x="2414751" y="4027152"/>
                  <a:pt x="2433710" y="4023360"/>
                </a:cubicBezTo>
                <a:cubicBezTo>
                  <a:pt x="2461680" y="4017766"/>
                  <a:pt x="2489981" y="4013981"/>
                  <a:pt x="2518117" y="4009292"/>
                </a:cubicBezTo>
                <a:cubicBezTo>
                  <a:pt x="2644726" y="4013981"/>
                  <a:pt x="2771529" y="4014932"/>
                  <a:pt x="2897944" y="4023360"/>
                </a:cubicBezTo>
                <a:cubicBezTo>
                  <a:pt x="2912740" y="4024346"/>
                  <a:pt x="2925761" y="4033832"/>
                  <a:pt x="2940147" y="4037428"/>
                </a:cubicBezTo>
                <a:cubicBezTo>
                  <a:pt x="2963344" y="4043227"/>
                  <a:pt x="2987040" y="4046806"/>
                  <a:pt x="3010486" y="4051495"/>
                </a:cubicBezTo>
                <a:cubicBezTo>
                  <a:pt x="3127717" y="4046806"/>
                  <a:pt x="3245282" y="4047448"/>
                  <a:pt x="3362178" y="4037428"/>
                </a:cubicBezTo>
                <a:cubicBezTo>
                  <a:pt x="3409824" y="4033344"/>
                  <a:pt x="3502855" y="4009292"/>
                  <a:pt x="3502855" y="4009292"/>
                </a:cubicBezTo>
                <a:cubicBezTo>
                  <a:pt x="3591950" y="4013981"/>
                  <a:pt x="3681289" y="4015282"/>
                  <a:pt x="3770141" y="4023360"/>
                </a:cubicBezTo>
                <a:cubicBezTo>
                  <a:pt x="3784909" y="4024703"/>
                  <a:pt x="3797958" y="4033832"/>
                  <a:pt x="3812344" y="4037428"/>
                </a:cubicBezTo>
                <a:cubicBezTo>
                  <a:pt x="3835541" y="4043227"/>
                  <a:pt x="3859237" y="4046806"/>
                  <a:pt x="3882683" y="4051495"/>
                </a:cubicBezTo>
                <a:cubicBezTo>
                  <a:pt x="3943643" y="4046806"/>
                  <a:pt x="4004797" y="4044180"/>
                  <a:pt x="4065563" y="4037428"/>
                </a:cubicBezTo>
                <a:cubicBezTo>
                  <a:pt x="4081154" y="4035696"/>
                  <a:pt x="4156188" y="4021467"/>
                  <a:pt x="4178104" y="4009292"/>
                </a:cubicBezTo>
                <a:cubicBezTo>
                  <a:pt x="4215912" y="3988288"/>
                  <a:pt x="4261206" y="3960214"/>
                  <a:pt x="4290646" y="3924886"/>
                </a:cubicBezTo>
                <a:cubicBezTo>
                  <a:pt x="4305656" y="3906874"/>
                  <a:pt x="4317590" y="3886417"/>
                  <a:pt x="4332849" y="3868615"/>
                </a:cubicBezTo>
                <a:cubicBezTo>
                  <a:pt x="4414086" y="3773838"/>
                  <a:pt x="4341004" y="3877484"/>
                  <a:pt x="4403187" y="3784209"/>
                </a:cubicBezTo>
                <a:cubicBezTo>
                  <a:pt x="4407876" y="3765452"/>
                  <a:pt x="4408609" y="3745232"/>
                  <a:pt x="4417255" y="3727939"/>
                </a:cubicBezTo>
                <a:cubicBezTo>
                  <a:pt x="4423186" y="3716076"/>
                  <a:pt x="4440733" y="3712222"/>
                  <a:pt x="4445390" y="3699803"/>
                </a:cubicBezTo>
                <a:cubicBezTo>
                  <a:pt x="4455405" y="3673096"/>
                  <a:pt x="4453864" y="3643367"/>
                  <a:pt x="4459458" y="3615397"/>
                </a:cubicBezTo>
                <a:cubicBezTo>
                  <a:pt x="4485777" y="3483804"/>
                  <a:pt x="4460774" y="3624204"/>
                  <a:pt x="4487594" y="3516923"/>
                </a:cubicBezTo>
                <a:cubicBezTo>
                  <a:pt x="4493393" y="3493727"/>
                  <a:pt x="4495862" y="3469781"/>
                  <a:pt x="4501661" y="3446585"/>
                </a:cubicBezTo>
                <a:cubicBezTo>
                  <a:pt x="4509199" y="3416434"/>
                  <a:pt x="4514836" y="3392833"/>
                  <a:pt x="4543864" y="3376246"/>
                </a:cubicBezTo>
                <a:cubicBezTo>
                  <a:pt x="4688976" y="3293325"/>
                  <a:pt x="4554423" y="3385034"/>
                  <a:pt x="4656406" y="3334043"/>
                </a:cubicBezTo>
                <a:cubicBezTo>
                  <a:pt x="4671528" y="3326482"/>
                  <a:pt x="4683159" y="3312775"/>
                  <a:pt x="4698609" y="3305908"/>
                </a:cubicBezTo>
                <a:cubicBezTo>
                  <a:pt x="4725710" y="3293863"/>
                  <a:pt x="4754880" y="3287150"/>
                  <a:pt x="4783015" y="3277772"/>
                </a:cubicBezTo>
                <a:lnTo>
                  <a:pt x="4825218" y="3263705"/>
                </a:lnTo>
                <a:cubicBezTo>
                  <a:pt x="4858043" y="3268394"/>
                  <a:pt x="4892906" y="3265458"/>
                  <a:pt x="4923692" y="3277772"/>
                </a:cubicBezTo>
                <a:cubicBezTo>
                  <a:pt x="4942164" y="3285161"/>
                  <a:pt x="4953159" y="3304691"/>
                  <a:pt x="4965895" y="3319975"/>
                </a:cubicBezTo>
                <a:cubicBezTo>
                  <a:pt x="5054616" y="3426442"/>
                  <a:pt x="4940318" y="3308469"/>
                  <a:pt x="5022166" y="3390314"/>
                </a:cubicBezTo>
                <a:cubicBezTo>
                  <a:pt x="5073476" y="3544239"/>
                  <a:pt x="4991643" y="3311085"/>
                  <a:pt x="5064369" y="3474720"/>
                </a:cubicBezTo>
                <a:cubicBezTo>
                  <a:pt x="5076414" y="3501821"/>
                  <a:pt x="5083126" y="3530991"/>
                  <a:pt x="5092504" y="3559126"/>
                </a:cubicBezTo>
                <a:cubicBezTo>
                  <a:pt x="5097193" y="3573194"/>
                  <a:pt x="5098347" y="3588991"/>
                  <a:pt x="5106572" y="3601329"/>
                </a:cubicBezTo>
                <a:cubicBezTo>
                  <a:pt x="5125329" y="3629464"/>
                  <a:pt x="5138933" y="3661824"/>
                  <a:pt x="5162843" y="3685735"/>
                </a:cubicBezTo>
                <a:cubicBezTo>
                  <a:pt x="5199515" y="3722407"/>
                  <a:pt x="5228854" y="3760944"/>
                  <a:pt x="5275384" y="3784209"/>
                </a:cubicBezTo>
                <a:cubicBezTo>
                  <a:pt x="5305551" y="3799292"/>
                  <a:pt x="5359031" y="3805924"/>
                  <a:pt x="5387926" y="3812345"/>
                </a:cubicBezTo>
                <a:cubicBezTo>
                  <a:pt x="5429484" y="3821580"/>
                  <a:pt x="5472120" y="3835767"/>
                  <a:pt x="5514535" y="3840480"/>
                </a:cubicBezTo>
                <a:cubicBezTo>
                  <a:pt x="5575301" y="3847232"/>
                  <a:pt x="5636455" y="3849859"/>
                  <a:pt x="5697415" y="3854548"/>
                </a:cubicBezTo>
                <a:cubicBezTo>
                  <a:pt x="5808940" y="3882428"/>
                  <a:pt x="5763668" y="3874554"/>
                  <a:pt x="5950634" y="3882683"/>
                </a:cubicBezTo>
                <a:cubicBezTo>
                  <a:pt x="6100621" y="3889204"/>
                  <a:pt x="6250745" y="3892062"/>
                  <a:pt x="6400800" y="3896751"/>
                </a:cubicBezTo>
                <a:cubicBezTo>
                  <a:pt x="6597748" y="3892062"/>
                  <a:pt x="6794834" y="3891430"/>
                  <a:pt x="6991643" y="3882683"/>
                </a:cubicBezTo>
                <a:cubicBezTo>
                  <a:pt x="7006457" y="3882025"/>
                  <a:pt x="7021508" y="3876840"/>
                  <a:pt x="7033846" y="3868615"/>
                </a:cubicBezTo>
                <a:cubicBezTo>
                  <a:pt x="7139219" y="3798366"/>
                  <a:pt x="7017907" y="3845792"/>
                  <a:pt x="7118252" y="3812345"/>
                </a:cubicBezTo>
                <a:cubicBezTo>
                  <a:pt x="7146387" y="3793588"/>
                  <a:pt x="7178747" y="3779984"/>
                  <a:pt x="7202658" y="3756074"/>
                </a:cubicBezTo>
                <a:cubicBezTo>
                  <a:pt x="7212037" y="3746696"/>
                  <a:pt x="7220605" y="3736430"/>
                  <a:pt x="7230794" y="3727939"/>
                </a:cubicBezTo>
                <a:cubicBezTo>
                  <a:pt x="7248806" y="3712929"/>
                  <a:pt x="7269419" y="3701174"/>
                  <a:pt x="7287064" y="3685735"/>
                </a:cubicBezTo>
                <a:cubicBezTo>
                  <a:pt x="7307027" y="3668267"/>
                  <a:pt x="7323195" y="3646728"/>
                  <a:pt x="7343335" y="3629465"/>
                </a:cubicBezTo>
                <a:cubicBezTo>
                  <a:pt x="7356172" y="3618462"/>
                  <a:pt x="7372549" y="3612153"/>
                  <a:pt x="7385538" y="3601329"/>
                </a:cubicBezTo>
                <a:cubicBezTo>
                  <a:pt x="7455787" y="3542787"/>
                  <a:pt x="7395778" y="3569780"/>
                  <a:pt x="7469944" y="3545059"/>
                </a:cubicBezTo>
                <a:lnTo>
                  <a:pt x="7554350" y="3460652"/>
                </a:lnTo>
                <a:cubicBezTo>
                  <a:pt x="7568418" y="3446584"/>
                  <a:pt x="7584617" y="3434365"/>
                  <a:pt x="7596554" y="3418449"/>
                </a:cubicBezTo>
                <a:cubicBezTo>
                  <a:pt x="7610622" y="3399692"/>
                  <a:pt x="7625312" y="3381387"/>
                  <a:pt x="7638757" y="3362179"/>
                </a:cubicBezTo>
                <a:cubicBezTo>
                  <a:pt x="7658148" y="3334477"/>
                  <a:pt x="7684334" y="3309851"/>
                  <a:pt x="7695027" y="3277772"/>
                </a:cubicBezTo>
                <a:cubicBezTo>
                  <a:pt x="7699716" y="3263704"/>
                  <a:pt x="7705021" y="3249827"/>
                  <a:pt x="7709095" y="3235569"/>
                </a:cubicBezTo>
                <a:cubicBezTo>
                  <a:pt x="7722342" y="3189206"/>
                  <a:pt x="7727559" y="3157318"/>
                  <a:pt x="7737230" y="3108960"/>
                </a:cubicBezTo>
                <a:cubicBezTo>
                  <a:pt x="7732541" y="3043311"/>
                  <a:pt x="7732926" y="2977100"/>
                  <a:pt x="7723163" y="2912012"/>
                </a:cubicBezTo>
                <a:cubicBezTo>
                  <a:pt x="7707609" y="2808322"/>
                  <a:pt x="7701257" y="2854132"/>
                  <a:pt x="7666892" y="2785403"/>
                </a:cubicBezTo>
                <a:cubicBezTo>
                  <a:pt x="7660260" y="2772140"/>
                  <a:pt x="7660025" y="2756163"/>
                  <a:pt x="7652824" y="2743200"/>
                </a:cubicBezTo>
                <a:cubicBezTo>
                  <a:pt x="7613055" y="2671616"/>
                  <a:pt x="7611107" y="2673346"/>
                  <a:pt x="7568418" y="2630659"/>
                </a:cubicBezTo>
                <a:cubicBezTo>
                  <a:pt x="7563729" y="2607213"/>
                  <a:pt x="7560149" y="2583517"/>
                  <a:pt x="7554350" y="2560320"/>
                </a:cubicBezTo>
                <a:cubicBezTo>
                  <a:pt x="7550754" y="2545934"/>
                  <a:pt x="7543191" y="2532658"/>
                  <a:pt x="7540283" y="2518117"/>
                </a:cubicBezTo>
                <a:cubicBezTo>
                  <a:pt x="7530246" y="2467931"/>
                  <a:pt x="7517024" y="2336927"/>
                  <a:pt x="7512147" y="2293034"/>
                </a:cubicBezTo>
                <a:cubicBezTo>
                  <a:pt x="7516836" y="2096086"/>
                  <a:pt x="7517658" y="1899009"/>
                  <a:pt x="7526215" y="1702191"/>
                </a:cubicBezTo>
                <a:cubicBezTo>
                  <a:pt x="7527579" y="1670830"/>
                  <a:pt x="7550933" y="1614128"/>
                  <a:pt x="7568418" y="1589649"/>
                </a:cubicBezTo>
                <a:cubicBezTo>
                  <a:pt x="7579981" y="1573460"/>
                  <a:pt x="7596553" y="1561514"/>
                  <a:pt x="7610621" y="1547446"/>
                </a:cubicBezTo>
                <a:cubicBezTo>
                  <a:pt x="7627708" y="1496187"/>
                  <a:pt x="7618594" y="1502556"/>
                  <a:pt x="7666892" y="1463040"/>
                </a:cubicBezTo>
                <a:cubicBezTo>
                  <a:pt x="7703185" y="1433346"/>
                  <a:pt x="7779434" y="1378634"/>
                  <a:pt x="7779434" y="1378634"/>
                </a:cubicBezTo>
                <a:cubicBezTo>
                  <a:pt x="7788812" y="1364566"/>
                  <a:pt x="7796745" y="1349419"/>
                  <a:pt x="7807569" y="1336431"/>
                </a:cubicBezTo>
                <a:cubicBezTo>
                  <a:pt x="7820305" y="1321147"/>
                  <a:pt x="7840110" y="1311619"/>
                  <a:pt x="7849772" y="1294228"/>
                </a:cubicBezTo>
                <a:cubicBezTo>
                  <a:pt x="7864175" y="1268303"/>
                  <a:pt x="7868529" y="1237957"/>
                  <a:pt x="7877907" y="1209822"/>
                </a:cubicBezTo>
                <a:lnTo>
                  <a:pt x="7891975" y="1167619"/>
                </a:lnTo>
                <a:cubicBezTo>
                  <a:pt x="7887306" y="1078900"/>
                  <a:pt x="7904428" y="952833"/>
                  <a:pt x="7863840" y="858129"/>
                </a:cubicBezTo>
                <a:cubicBezTo>
                  <a:pt x="7855579" y="838854"/>
                  <a:pt x="7843965" y="821134"/>
                  <a:pt x="7835704" y="801859"/>
                </a:cubicBezTo>
                <a:cubicBezTo>
                  <a:pt x="7829863" y="788229"/>
                  <a:pt x="7828269" y="772918"/>
                  <a:pt x="7821637" y="759655"/>
                </a:cubicBezTo>
                <a:cubicBezTo>
                  <a:pt x="7812502" y="741384"/>
                  <a:pt x="7759261" y="670738"/>
                  <a:pt x="7751298" y="661182"/>
                </a:cubicBezTo>
                <a:cubicBezTo>
                  <a:pt x="7742807" y="650993"/>
                  <a:pt x="7731448" y="643403"/>
                  <a:pt x="7723163" y="633046"/>
                </a:cubicBezTo>
                <a:cubicBezTo>
                  <a:pt x="7712601" y="619844"/>
                  <a:pt x="7706982" y="602798"/>
                  <a:pt x="7695027" y="590843"/>
                </a:cubicBezTo>
                <a:cubicBezTo>
                  <a:pt x="7655418" y="551234"/>
                  <a:pt x="7636497" y="552459"/>
                  <a:pt x="7596554" y="520505"/>
                </a:cubicBezTo>
                <a:cubicBezTo>
                  <a:pt x="7586197" y="512219"/>
                  <a:pt x="7579665" y="499399"/>
                  <a:pt x="7568418" y="492369"/>
                </a:cubicBezTo>
                <a:cubicBezTo>
                  <a:pt x="7541743" y="475697"/>
                  <a:pt x="7510986" y="466350"/>
                  <a:pt x="7484012" y="450166"/>
                </a:cubicBezTo>
                <a:cubicBezTo>
                  <a:pt x="7463907" y="438103"/>
                  <a:pt x="7447249" y="420969"/>
                  <a:pt x="7427741" y="407963"/>
                </a:cubicBezTo>
                <a:cubicBezTo>
                  <a:pt x="7322290" y="337662"/>
                  <a:pt x="7394998" y="391263"/>
                  <a:pt x="7301132" y="337625"/>
                </a:cubicBezTo>
                <a:cubicBezTo>
                  <a:pt x="7230483" y="297254"/>
                  <a:pt x="7287691" y="317797"/>
                  <a:pt x="7202658" y="281354"/>
                </a:cubicBezTo>
                <a:cubicBezTo>
                  <a:pt x="7174398" y="269243"/>
                  <a:pt x="7132746" y="260359"/>
                  <a:pt x="7104184" y="253219"/>
                </a:cubicBezTo>
                <a:cubicBezTo>
                  <a:pt x="7061981" y="257908"/>
                  <a:pt x="7019611" y="261281"/>
                  <a:pt x="6977575" y="267286"/>
                </a:cubicBezTo>
                <a:cubicBezTo>
                  <a:pt x="6935906" y="273239"/>
                  <a:pt x="6891920" y="285183"/>
                  <a:pt x="6850966" y="295422"/>
                </a:cubicBezTo>
                <a:cubicBezTo>
                  <a:pt x="6836898" y="304800"/>
                  <a:pt x="6823885" y="315996"/>
                  <a:pt x="6808763" y="323557"/>
                </a:cubicBezTo>
                <a:cubicBezTo>
                  <a:pt x="6795500" y="330189"/>
                  <a:pt x="6779276" y="329996"/>
                  <a:pt x="6766560" y="337625"/>
                </a:cubicBezTo>
                <a:cubicBezTo>
                  <a:pt x="6755187" y="344449"/>
                  <a:pt x="6749797" y="358936"/>
                  <a:pt x="6738424" y="365760"/>
                </a:cubicBezTo>
                <a:cubicBezTo>
                  <a:pt x="6724005" y="374411"/>
                  <a:pt x="6650466" y="391266"/>
                  <a:pt x="6639950" y="393895"/>
                </a:cubicBezTo>
                <a:cubicBezTo>
                  <a:pt x="6604965" y="417219"/>
                  <a:pt x="6582274" y="434867"/>
                  <a:pt x="6541477" y="450166"/>
                </a:cubicBezTo>
                <a:cubicBezTo>
                  <a:pt x="6523374" y="456955"/>
                  <a:pt x="6503963" y="459545"/>
                  <a:pt x="6485206" y="464234"/>
                </a:cubicBezTo>
                <a:cubicBezTo>
                  <a:pt x="6471138" y="473612"/>
                  <a:pt x="6459197" y="487511"/>
                  <a:pt x="6443003" y="492369"/>
                </a:cubicBezTo>
                <a:cubicBezTo>
                  <a:pt x="6411243" y="501897"/>
                  <a:pt x="6377043" y="499934"/>
                  <a:pt x="6344529" y="506437"/>
                </a:cubicBezTo>
                <a:cubicBezTo>
                  <a:pt x="6329988" y="509345"/>
                  <a:pt x="6316394" y="515816"/>
                  <a:pt x="6302326" y="520505"/>
                </a:cubicBezTo>
                <a:cubicBezTo>
                  <a:pt x="6213231" y="515816"/>
                  <a:pt x="6123623" y="517067"/>
                  <a:pt x="6035040" y="506437"/>
                </a:cubicBezTo>
                <a:cubicBezTo>
                  <a:pt x="6005594" y="502903"/>
                  <a:pt x="5979715" y="484118"/>
                  <a:pt x="5950634" y="478302"/>
                </a:cubicBezTo>
                <a:cubicBezTo>
                  <a:pt x="5852325" y="458640"/>
                  <a:pt x="5903880" y="468165"/>
                  <a:pt x="5795889" y="450166"/>
                </a:cubicBezTo>
                <a:lnTo>
                  <a:pt x="5092504" y="464234"/>
                </a:lnTo>
                <a:cubicBezTo>
                  <a:pt x="5073183" y="464950"/>
                  <a:pt x="5054337" y="471513"/>
                  <a:pt x="5036234" y="478302"/>
                </a:cubicBezTo>
                <a:cubicBezTo>
                  <a:pt x="4758080" y="582610"/>
                  <a:pt x="5147374" y="450632"/>
                  <a:pt x="4937760" y="520505"/>
                </a:cubicBezTo>
                <a:cubicBezTo>
                  <a:pt x="4928381" y="529883"/>
                  <a:pt x="4919981" y="540355"/>
                  <a:pt x="4909624" y="548640"/>
                </a:cubicBezTo>
                <a:cubicBezTo>
                  <a:pt x="4862730" y="586154"/>
                  <a:pt x="4867422" y="562706"/>
                  <a:pt x="4839286" y="618979"/>
                </a:cubicBezTo>
                <a:cubicBezTo>
                  <a:pt x="4832654" y="632242"/>
                  <a:pt x="4831850" y="647919"/>
                  <a:pt x="4825218" y="661182"/>
                </a:cubicBezTo>
                <a:cubicBezTo>
                  <a:pt x="4817657" y="676304"/>
                  <a:pt x="4803950" y="687935"/>
                  <a:pt x="4797083" y="703385"/>
                </a:cubicBezTo>
                <a:cubicBezTo>
                  <a:pt x="4785038" y="730486"/>
                  <a:pt x="4778325" y="759656"/>
                  <a:pt x="4768947" y="787791"/>
                </a:cubicBezTo>
                <a:cubicBezTo>
                  <a:pt x="4764258" y="801859"/>
                  <a:pt x="4763106" y="817656"/>
                  <a:pt x="4754880" y="829994"/>
                </a:cubicBezTo>
                <a:cubicBezTo>
                  <a:pt x="4745501" y="844062"/>
                  <a:pt x="4737568" y="859208"/>
                  <a:pt x="4726744" y="872197"/>
                </a:cubicBezTo>
                <a:cubicBezTo>
                  <a:pt x="4692894" y="912816"/>
                  <a:pt x="4683836" y="914870"/>
                  <a:pt x="4642338" y="942535"/>
                </a:cubicBezTo>
                <a:cubicBezTo>
                  <a:pt x="4610876" y="989729"/>
                  <a:pt x="4614307" y="994728"/>
                  <a:pt x="4557932" y="1026942"/>
                </a:cubicBezTo>
                <a:cubicBezTo>
                  <a:pt x="4536295" y="1039306"/>
                  <a:pt x="4479384" y="1047605"/>
                  <a:pt x="4459458" y="1055077"/>
                </a:cubicBezTo>
                <a:cubicBezTo>
                  <a:pt x="4439822" y="1062440"/>
                  <a:pt x="4421944" y="1073834"/>
                  <a:pt x="4403187" y="1083212"/>
                </a:cubicBezTo>
                <a:cubicBezTo>
                  <a:pt x="4379741" y="1078523"/>
                  <a:pt x="4354235" y="1079838"/>
                  <a:pt x="4332849" y="1069145"/>
                </a:cubicBezTo>
                <a:cubicBezTo>
                  <a:pt x="4297685" y="1051563"/>
                  <a:pt x="4264635" y="983590"/>
                  <a:pt x="4248443" y="956603"/>
                </a:cubicBezTo>
                <a:cubicBezTo>
                  <a:pt x="4243754" y="937846"/>
                  <a:pt x="4243022" y="917625"/>
                  <a:pt x="4234375" y="900332"/>
                </a:cubicBezTo>
                <a:cubicBezTo>
                  <a:pt x="4219253" y="870087"/>
                  <a:pt x="4178104" y="815926"/>
                  <a:pt x="4178104" y="815926"/>
                </a:cubicBezTo>
                <a:cubicBezTo>
                  <a:pt x="4173415" y="801858"/>
                  <a:pt x="4171666" y="786438"/>
                  <a:pt x="4164037" y="773723"/>
                </a:cubicBezTo>
                <a:cubicBezTo>
                  <a:pt x="4157213" y="762350"/>
                  <a:pt x="4141832" y="757451"/>
                  <a:pt x="4135901" y="745588"/>
                </a:cubicBezTo>
                <a:cubicBezTo>
                  <a:pt x="4127254" y="728295"/>
                  <a:pt x="4127145" y="707907"/>
                  <a:pt x="4121834" y="689317"/>
                </a:cubicBezTo>
                <a:cubicBezTo>
                  <a:pt x="4117760" y="675059"/>
                  <a:pt x="4111840" y="661372"/>
                  <a:pt x="4107766" y="647114"/>
                </a:cubicBezTo>
                <a:cubicBezTo>
                  <a:pt x="4072437" y="523465"/>
                  <a:pt x="4113360" y="649828"/>
                  <a:pt x="4079630" y="548640"/>
                </a:cubicBezTo>
                <a:cubicBezTo>
                  <a:pt x="4068245" y="468942"/>
                  <a:pt x="4070447" y="460225"/>
                  <a:pt x="4051495" y="393895"/>
                </a:cubicBezTo>
                <a:cubicBezTo>
                  <a:pt x="4047421" y="379637"/>
                  <a:pt x="4043268" y="365322"/>
                  <a:pt x="4037427" y="351692"/>
                </a:cubicBezTo>
                <a:cubicBezTo>
                  <a:pt x="4029166" y="332417"/>
                  <a:pt x="4022717" y="311532"/>
                  <a:pt x="4009292" y="295422"/>
                </a:cubicBezTo>
                <a:cubicBezTo>
                  <a:pt x="3998468" y="282433"/>
                  <a:pt x="3980078" y="278110"/>
                  <a:pt x="3967089" y="267286"/>
                </a:cubicBezTo>
                <a:cubicBezTo>
                  <a:pt x="3951806" y="254550"/>
                  <a:pt x="3940170" y="237819"/>
                  <a:pt x="3924886" y="225083"/>
                </a:cubicBezTo>
                <a:cubicBezTo>
                  <a:pt x="3888526" y="194783"/>
                  <a:pt x="3882776" y="196979"/>
                  <a:pt x="3840480" y="182880"/>
                </a:cubicBezTo>
                <a:cubicBezTo>
                  <a:pt x="3791373" y="133775"/>
                  <a:pt x="3824925" y="158938"/>
                  <a:pt x="3727938" y="126609"/>
                </a:cubicBezTo>
                <a:lnTo>
                  <a:pt x="3685735" y="112542"/>
                </a:lnTo>
                <a:cubicBezTo>
                  <a:pt x="3516923" y="117231"/>
                  <a:pt x="3347954" y="117960"/>
                  <a:pt x="3179298" y="126609"/>
                </a:cubicBezTo>
                <a:cubicBezTo>
                  <a:pt x="3164489" y="127368"/>
                  <a:pt x="3151722" y="138239"/>
                  <a:pt x="3137095" y="140677"/>
                </a:cubicBezTo>
                <a:cubicBezTo>
                  <a:pt x="3095210" y="147658"/>
                  <a:pt x="3052689" y="150056"/>
                  <a:pt x="3010486" y="154745"/>
                </a:cubicBezTo>
                <a:cubicBezTo>
                  <a:pt x="2991729" y="159434"/>
                  <a:pt x="2973174" y="165020"/>
                  <a:pt x="2954215" y="168812"/>
                </a:cubicBezTo>
                <a:cubicBezTo>
                  <a:pt x="2926245" y="174406"/>
                  <a:pt x="2897653" y="176692"/>
                  <a:pt x="2869809" y="182880"/>
                </a:cubicBezTo>
                <a:cubicBezTo>
                  <a:pt x="2855333" y="186097"/>
                  <a:pt x="2842147" y="194040"/>
                  <a:pt x="2827606" y="196948"/>
                </a:cubicBezTo>
                <a:cubicBezTo>
                  <a:pt x="2795092" y="203451"/>
                  <a:pt x="2761904" y="205973"/>
                  <a:pt x="2729132" y="211015"/>
                </a:cubicBezTo>
                <a:cubicBezTo>
                  <a:pt x="2651149" y="223012"/>
                  <a:pt x="2647540" y="224520"/>
                  <a:pt x="2574387" y="239151"/>
                </a:cubicBezTo>
                <a:cubicBezTo>
                  <a:pt x="2494670" y="234462"/>
                  <a:pt x="2414732" y="232654"/>
                  <a:pt x="2335237" y="225083"/>
                </a:cubicBezTo>
                <a:cubicBezTo>
                  <a:pt x="2315990" y="223250"/>
                  <a:pt x="2297840" y="215209"/>
                  <a:pt x="2278966" y="211015"/>
                </a:cubicBezTo>
                <a:cubicBezTo>
                  <a:pt x="2255625" y="205828"/>
                  <a:pt x="2232073" y="201637"/>
                  <a:pt x="2208627" y="196948"/>
                </a:cubicBezTo>
                <a:cubicBezTo>
                  <a:pt x="2199249" y="187569"/>
                  <a:pt x="2192355" y="174744"/>
                  <a:pt x="2180492" y="168812"/>
                </a:cubicBezTo>
                <a:cubicBezTo>
                  <a:pt x="2153966" y="155549"/>
                  <a:pt x="2096086" y="140677"/>
                  <a:pt x="2096086" y="140677"/>
                </a:cubicBezTo>
                <a:cubicBezTo>
                  <a:pt x="2046979" y="91572"/>
                  <a:pt x="2080531" y="116735"/>
                  <a:pt x="1983544" y="84406"/>
                </a:cubicBezTo>
                <a:lnTo>
                  <a:pt x="1941341" y="70339"/>
                </a:lnTo>
                <a:cubicBezTo>
                  <a:pt x="1927273" y="65650"/>
                  <a:pt x="1913679" y="59179"/>
                  <a:pt x="1899138" y="56271"/>
                </a:cubicBezTo>
                <a:cubicBezTo>
                  <a:pt x="1875692" y="51582"/>
                  <a:pt x="1851702" y="49074"/>
                  <a:pt x="1828800" y="42203"/>
                </a:cubicBezTo>
                <a:cubicBezTo>
                  <a:pt x="1804613" y="34947"/>
                  <a:pt x="1782418" y="22053"/>
                  <a:pt x="1758461" y="14068"/>
                </a:cubicBezTo>
                <a:cubicBezTo>
                  <a:pt x="1740119" y="7954"/>
                  <a:pt x="1720947" y="4689"/>
                  <a:pt x="1702190" y="0"/>
                </a:cubicBezTo>
                <a:cubicBezTo>
                  <a:pt x="1691598" y="1765"/>
                  <a:pt x="1582496" y="17644"/>
                  <a:pt x="1561514" y="28135"/>
                </a:cubicBezTo>
                <a:cubicBezTo>
                  <a:pt x="1549651" y="34067"/>
                  <a:pt x="1543735" y="47985"/>
                  <a:pt x="1533378" y="56271"/>
                </a:cubicBezTo>
                <a:cubicBezTo>
                  <a:pt x="1520176" y="66833"/>
                  <a:pt x="1505243" y="75028"/>
                  <a:pt x="1491175" y="84406"/>
                </a:cubicBezTo>
                <a:cubicBezTo>
                  <a:pt x="1458351" y="182880"/>
                  <a:pt x="1491175" y="159433"/>
                  <a:pt x="1420837" y="182880"/>
                </a:cubicBezTo>
                <a:cubicBezTo>
                  <a:pt x="1402080" y="178191"/>
                  <a:pt x="1380653" y="179537"/>
                  <a:pt x="1364566" y="168812"/>
                </a:cubicBezTo>
                <a:cubicBezTo>
                  <a:pt x="1336977" y="150419"/>
                  <a:pt x="1325683" y="108960"/>
                  <a:pt x="1294227" y="98474"/>
                </a:cubicBezTo>
                <a:cubicBezTo>
                  <a:pt x="1225333" y="75509"/>
                  <a:pt x="1266853" y="84406"/>
                  <a:pt x="1167618" y="84406"/>
                </a:cubicBezTo>
                <a:lnTo>
                  <a:pt x="1336430" y="70339"/>
                </a:lnTo>
                <a:lnTo>
                  <a:pt x="1392701" y="126609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Tak więc podsumujmy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Cola, i jej chemia ?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pl-PL" dirty="0" smtClean="0"/>
              <a:t>Sok, i szkodliwość ?</a:t>
            </a:r>
            <a:endParaRPr lang="pl-PL" dirty="0"/>
          </a:p>
        </p:txBody>
      </p:sp>
      <p:pic>
        <p:nvPicPr>
          <p:cNvPr id="7" name="Symbol zastępczy zawartości 6" descr="cola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l="21218" r="29981"/>
          <a:stretch>
            <a:fillRect/>
          </a:stretch>
        </p:blipFill>
        <p:spPr>
          <a:xfrm>
            <a:off x="1428728" y="1785926"/>
            <a:ext cx="2714644" cy="3476661"/>
          </a:xfrm>
        </p:spPr>
      </p:pic>
      <p:pic>
        <p:nvPicPr>
          <p:cNvPr id="8" name="Symbol zastępczy zawartości 7" descr="sok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26473" r="32875"/>
          <a:stretch>
            <a:fillRect/>
          </a:stretch>
        </p:blipFill>
        <p:spPr>
          <a:xfrm>
            <a:off x="5715008" y="2152452"/>
            <a:ext cx="1643074" cy="2526109"/>
          </a:xfrm>
        </p:spPr>
      </p:pic>
      <p:sp>
        <p:nvSpPr>
          <p:cNvPr id="10" name="pole tekstowe 9"/>
          <p:cNvSpPr txBox="1"/>
          <p:nvPr/>
        </p:nvSpPr>
        <p:spPr>
          <a:xfrm>
            <a:off x="4000496" y="6000768"/>
            <a:ext cx="107157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Czy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4500562" y="642918"/>
            <a:ext cx="4643438" cy="55721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0" y="642918"/>
            <a:ext cx="4500562" cy="55721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21429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WADY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500562" y="21429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ZALETY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00034" y="71435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COLA                                      SOK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4857752" y="714356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COLA                                           SOK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071546"/>
            <a:ext cx="2643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Konserwanty 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Uzależnienie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Zbyt duża dawka cukry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Rozmiękczanie zębów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Kaloryczność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Sztuczny cukier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Właściwości „wyżerające” zęby</a:t>
            </a:r>
          </a:p>
          <a:p>
            <a:pPr>
              <a:buFontTx/>
              <a:buChar char="-"/>
            </a:pPr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2643174" y="1071546"/>
            <a:ext cx="16430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Szkodliwość dla zębów, osłabianie i zmiękczanie ich</a:t>
            </a:r>
          </a:p>
          <a:p>
            <a:pPr>
              <a:buFontTx/>
              <a:buChar char="-"/>
            </a:pPr>
            <a:r>
              <a:rPr lang="pl-PL" dirty="0" smtClean="0"/>
              <a:t> Często są tam chemiczne środki</a:t>
            </a:r>
          </a:p>
          <a:p>
            <a:pPr>
              <a:buFontTx/>
              <a:buChar char="-"/>
            </a:pPr>
            <a:r>
              <a:rPr lang="pl-PL" dirty="0" smtClean="0"/>
              <a:t> Zbyt duża ilość kwasów wypłukuje zęby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4714876" y="1071546"/>
            <a:ext cx="20717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- Kofeina w coli stosowana </a:t>
            </a:r>
            <a:r>
              <a:rPr lang="pl-PL" dirty="0"/>
              <a:t>jest podczas migreny, aby rozszerzyć naczynia </a:t>
            </a:r>
            <a:r>
              <a:rPr lang="pl-PL" dirty="0" smtClean="0"/>
              <a:t>krwionośne</a:t>
            </a:r>
            <a:endParaRPr lang="pl-PL" dirty="0"/>
          </a:p>
          <a:p>
            <a:r>
              <a:rPr lang="pl-PL" dirty="0" smtClean="0"/>
              <a:t>-</a:t>
            </a:r>
            <a:r>
              <a:rPr lang="pl-PL" dirty="0"/>
              <a:t> Z</a:t>
            </a:r>
            <a:r>
              <a:rPr lang="pl-PL" dirty="0" smtClean="0"/>
              <a:t> </a:t>
            </a:r>
            <a:r>
              <a:rPr lang="pl-PL" dirty="0"/>
              <a:t>powodu dużej zawartości cukru może być stosowana przy spadku cukru we krwi u osób chorych na cukrzycę</a:t>
            </a:r>
          </a:p>
          <a:p>
            <a:r>
              <a:rPr lang="pl-PL" dirty="0" smtClean="0"/>
              <a:t>-</a:t>
            </a:r>
            <a:r>
              <a:rPr lang="pl-PL" dirty="0"/>
              <a:t> </a:t>
            </a:r>
            <a:r>
              <a:rPr lang="pl-PL" dirty="0" smtClean="0"/>
              <a:t>Odgazowana </a:t>
            </a:r>
            <a:r>
              <a:rPr lang="pl-PL" dirty="0"/>
              <a:t>jest zalecana przy grypie żołądkowej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858016" y="1071546"/>
            <a:ext cx="2285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l-PL" dirty="0" smtClean="0"/>
              <a:t> Dostarczają witaminy potrzebne do dziennego zapotrzebowania 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Orzeźwiają  </a:t>
            </a:r>
          </a:p>
          <a:p>
            <a:pPr>
              <a:buFontTx/>
              <a:buChar char="-"/>
            </a:pPr>
            <a:r>
              <a:rPr lang="pl-PL" dirty="0" smtClean="0"/>
              <a:t> Są przeważnie bez konserwantów i sztucznych barwników</a:t>
            </a:r>
          </a:p>
          <a:p>
            <a:pPr>
              <a:buFontTx/>
              <a:buChar char="-"/>
            </a:pPr>
            <a:r>
              <a:rPr lang="pl-PL" dirty="0" smtClean="0"/>
              <a:t> Dodają energii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Mają pozytywny wpływ na samopoczucie</a:t>
            </a:r>
          </a:p>
          <a:p>
            <a:pPr>
              <a:buFontTx/>
              <a:buChar char="-"/>
            </a:pPr>
            <a:r>
              <a:rPr lang="pl-PL" dirty="0"/>
              <a:t> </a:t>
            </a:r>
            <a:r>
              <a:rPr lang="pl-PL" dirty="0" smtClean="0"/>
              <a:t>Zawierają naturalne cukry, odpowiednie do dziennego zapotrzebowania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0" y="64291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Łącznik prosty 20"/>
          <p:cNvCxnSpPr/>
          <p:nvPr/>
        </p:nvCxnSpPr>
        <p:spPr>
          <a:xfrm>
            <a:off x="0" y="714356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Łącznik prosty 22"/>
          <p:cNvCxnSpPr/>
          <p:nvPr/>
        </p:nvCxnSpPr>
        <p:spPr>
          <a:xfrm rot="5400000" flipH="1" flipV="1">
            <a:off x="1393021" y="3107541"/>
            <a:ext cx="621508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Łącznik prosty 24"/>
          <p:cNvCxnSpPr/>
          <p:nvPr/>
        </p:nvCxnSpPr>
        <p:spPr>
          <a:xfrm>
            <a:off x="0" y="6215082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Project1">
      <a:dk1>
        <a:srgbClr val="78310A"/>
      </a:dk1>
      <a:lt1>
        <a:srgbClr val="FFCCA3"/>
      </a:lt1>
      <a:dk2>
        <a:srgbClr val="262626"/>
      </a:dk2>
      <a:lt2>
        <a:srgbClr val="F7C1A3"/>
      </a:lt2>
      <a:accent1>
        <a:srgbClr val="D25E00"/>
      </a:accent1>
      <a:accent2>
        <a:srgbClr val="A3171E"/>
      </a:accent2>
      <a:accent3>
        <a:srgbClr val="6D0F14"/>
      </a:accent3>
      <a:accent4>
        <a:srgbClr val="8C3F00"/>
      </a:accent4>
      <a:accent5>
        <a:srgbClr val="232323"/>
      </a:accent5>
      <a:accent6>
        <a:srgbClr val="78310A"/>
      </a:accent6>
      <a:hlink>
        <a:srgbClr val="FF8119"/>
      </a:hlink>
      <a:folHlink>
        <a:srgbClr val="106485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492</Words>
  <Application>Microsoft Office PowerPoint</Application>
  <PresentationFormat>Pokaz na ekranie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Hol</vt:lpstr>
      <vt:lpstr>Cola vs Sok</vt:lpstr>
      <vt:lpstr>Co nam mogą oba zaoferować ?</vt:lpstr>
      <vt:lpstr>Co w Coli piszczy ?</vt:lpstr>
      <vt:lpstr>Czego nam może „dostarczyć” ?</vt:lpstr>
      <vt:lpstr>Jakie ma konsekwencje dla zdrowia ?</vt:lpstr>
      <vt:lpstr>Sok ?</vt:lpstr>
      <vt:lpstr>Wyciskane, czy nie, mają jakieś wady ?</vt:lpstr>
      <vt:lpstr>Tak więc podsumujmy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Cola vs Sok</dc:title>
  <dc:creator>Iza</dc:creator>
  <cp:lastModifiedBy>Iza</cp:lastModifiedBy>
  <cp:revision>17</cp:revision>
  <dcterms:created xsi:type="dcterms:W3CDTF">2015-04-28T17:22:31Z</dcterms:created>
  <dcterms:modified xsi:type="dcterms:W3CDTF">2015-04-28T20:01:28Z</dcterms:modified>
</cp:coreProperties>
</file>